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firstSlideNum="0" saveSubsetFonts="1" autoCompressPictures="0">
  <p:sldMasterIdLst>
    <p:sldMasterId id="2147483648" r:id="rId2"/>
  </p:sldMasterIdLst>
  <p:notesMasterIdLst>
    <p:notesMasterId r:id="rId11"/>
  </p:notesMasterIdLst>
  <p:handoutMasterIdLst>
    <p:handoutMasterId r:id="rId12"/>
  </p:handoutMasterIdLst>
  <p:sldIdLst>
    <p:sldId id="259" r:id="rId3"/>
    <p:sldId id="260" r:id="rId4"/>
    <p:sldId id="264" r:id="rId5"/>
    <p:sldId id="265" r:id="rId6"/>
    <p:sldId id="268" r:id="rId7"/>
    <p:sldId id="267" r:id="rId8"/>
    <p:sldId id="269" r:id="rId9"/>
    <p:sldId id="262" r:id="rId1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89">
          <p15:clr>
            <a:srgbClr val="A4A3A4"/>
          </p15:clr>
        </p15:guide>
        <p15:guide id="2" pos="230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8282"/>
    <a:srgbClr val="6E6E6E"/>
    <a:srgbClr val="A0A0A0"/>
    <a:srgbClr val="E78C37"/>
    <a:srgbClr val="A5C0A2"/>
    <a:srgbClr val="1B3656"/>
    <a:srgbClr val="F26522"/>
    <a:srgbClr val="87B49E"/>
    <a:srgbClr val="00213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1071" autoAdjust="0"/>
  </p:normalViewPr>
  <p:slideViewPr>
    <p:cSldViewPr snapToGrid="0" snapToObjects="1">
      <p:cViewPr varScale="1">
        <p:scale>
          <a:sx n="109" d="100"/>
          <a:sy n="109" d="100"/>
        </p:scale>
        <p:origin x="1710" y="96"/>
      </p:cViewPr>
      <p:guideLst>
        <p:guide orient="horz" pos="4089"/>
        <p:guide pos="2308"/>
      </p:guideLst>
    </p:cSldViewPr>
  </p:slideViewPr>
  <p:notesTextViewPr>
    <p:cViewPr>
      <p:scale>
        <a:sx n="100" d="100"/>
        <a:sy n="100" d="100"/>
      </p:scale>
      <p:origin x="0" y="0"/>
    </p:cViewPr>
  </p:notesTextViewPr>
  <p:notesViewPr>
    <p:cSldViewPr snapToGrid="0" snapToObjects="1">
      <p:cViewPr varScale="1">
        <p:scale>
          <a:sx n="76" d="100"/>
          <a:sy n="76" d="100"/>
        </p:scale>
        <p:origin x="-2076" y="-84"/>
      </p:cViewPr>
      <p:guideLst>
        <p:guide orient="horz" pos="2928"/>
        <p:guide pos="2208"/>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6.xml" Id="rId8" /><Relationship Type="http://schemas.openxmlformats.org/officeDocument/2006/relationships/presProps" Target="presProps.xml" Id="rId13" /><Relationship Type="http://schemas.openxmlformats.org/officeDocument/2006/relationships/slide" Target="slides/slide1.xml" Id="rId3" /><Relationship Type="http://schemas.openxmlformats.org/officeDocument/2006/relationships/slide" Target="slides/slide5.xml" Id="rId7" /><Relationship Type="http://schemas.openxmlformats.org/officeDocument/2006/relationships/handoutMaster" Target="handoutMasters/handoutMaster1.xml" Id="rId12" /><Relationship Type="http://schemas.openxmlformats.org/officeDocument/2006/relationships/slideMaster" Target="slideMasters/slideMaster1.xml" Id="rId2" /><Relationship Type="http://schemas.openxmlformats.org/officeDocument/2006/relationships/tableStyles" Target="tableStyles.xml" Id="rId16" /><Relationship Type="http://schemas.openxmlformats.org/officeDocument/2006/relationships/slide" Target="slides/slide4.xml" Id="rId6" /><Relationship Type="http://schemas.openxmlformats.org/officeDocument/2006/relationships/notesMaster" Target="notesMasters/notesMaster1.xml" Id="rId11" /><Relationship Type="http://schemas.openxmlformats.org/officeDocument/2006/relationships/slide" Target="slides/slide3.xml" Id="rId5" /><Relationship Type="http://schemas.openxmlformats.org/officeDocument/2006/relationships/theme" Target="theme/theme1.xml" Id="rId15" /><Relationship Type="http://schemas.openxmlformats.org/officeDocument/2006/relationships/slide" Target="slides/slide8.xml" Id="rId10" /><Relationship Type="http://schemas.openxmlformats.org/officeDocument/2006/relationships/slide" Target="slides/slide2.xml" Id="rId4" /><Relationship Type="http://schemas.openxmlformats.org/officeDocument/2006/relationships/slide" Target="slides/slide7.xml" Id="rId9" /><Relationship Type="http://schemas.openxmlformats.org/officeDocument/2006/relationships/viewProps" Target="viewProps.xml" Id="rId14"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54AAFE6-33FB-7A48-9983-0278193B0972}" type="datetimeFigureOut">
              <a:rPr lang="en-US" smtClean="0"/>
              <a:pPr/>
              <a:t>11/22/2023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20C60E4-1895-F341-9E2B-902B1D333813}" type="slidenum">
              <a:rPr lang="en-US" smtClean="0"/>
              <a:pPr/>
              <a:t>‹#›</a:t>
            </a:fld>
            <a:endParaRPr lang="en-US"/>
          </a:p>
        </p:txBody>
      </p:sp>
    </p:spTree>
    <p:extLst>
      <p:ext uri="{BB962C8B-B14F-4D97-AF65-F5344CB8AC3E}">
        <p14:creationId xmlns:p14="http://schemas.microsoft.com/office/powerpoint/2010/main" val="2827012992"/>
      </p:ext>
    </p:extLst>
  </p:cSld>
  <p:clrMap bg1="lt1" tx1="dk1" bg2="lt2" tx2="dk2" accent1="accent1" accent2="accent2" accent3="accent3" accent4="accent4" accent5="accent5" accent6="accent6" hlink="hlink" folHlink="folHlink"/>
  <p:hf hdr="0" ftr="0"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1T21:40:07.889"/>
    </inkml:context>
    <inkml:brush xml:id="br0">
      <inkml:brushProperty name="width" value="0.1" units="cm"/>
      <inkml:brushProperty name="height" value="0.1" units="cm"/>
      <inkml:brushProperty name="color" value="#082A4C"/>
    </inkml:brush>
  </inkml:definitions>
  <inkml:trace contextRef="#ctx0" brushRef="#br0">1 101 24575,'0'-4'0,"9"-2"0,15 1 0,12 1 0,9 0 0,9-2 0,5-5 0,4 0 0,-4 1 0,-3-2 0,-7 2 0,-4 1 0,0 4 0,-8 1-8191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1T21:40:37.466"/>
    </inkml:context>
    <inkml:brush xml:id="br0">
      <inkml:brushProperty name="width" value="0.1" units="cm"/>
      <inkml:brushProperty name="height" value="0.1" units="cm"/>
      <inkml:brushProperty name="color" value="#082A4C"/>
    </inkml:brush>
  </inkml:definitions>
  <inkml:trace contextRef="#ctx0" brushRef="#br0">1902 626 24575,'-40'-15'0,"-17"8"0,1 3 0,-2 1 0,-66 8 0,109-4 0,0 1 0,0 1 0,0 0 0,0 1 0,1 1 0,-1 0 0,1 1 0,0 1 0,-17 11 0,-3 6 0,1 1 0,-36 35 0,42-38 0,-47 29 0,40-28 0,22-13 0,17-9 0,28-12 0,-19 6 0,27-5 0,80-9 0,-14 4 0,7-10 0,165-60 0,99-63 0,-334 130 0,6-3 0,-37 14 0,-26 10 0,-32 14 0,-207 76 0,-291 68 0,131-90 0,50-11 0,362-60 0,-37 12 0,37-12 0,0 0 0,0 0 0,0 0 0,-1 0 0,1 0 0,0 1 0,0-1 0,0 0 0,0 0 0,0 0 0,0 0 0,-1 0 0,1 1 0,0-1 0,0 0 0,0 0 0,0 0 0,0 1 0,0-1 0,0 0 0,0 0 0,0 0 0,0 1 0,0-1 0,0 0 0,0 0 0,0 0 0,0 0 0,0 1 0,0-1 0,0 0 0,0 0 0,0 0 0,0 1 0,0-1 0,0 0 0,0 0 0,0 0 0,1 0 0,-1 1 0,0-1 0,0 0 0,0 0 0,0 0 0,0 0 0,1 0 0,-1 1 0,0-1 0,0 0 0,0 0 0,27 10 0,69 10 0,179 12 0,-188-25 0,1283 46-723,-1106-49 667,-191-1 56,-49 1 0,-44 1 0,-393 6 651,270-13-523,-42 4-128,14 2 0,-326-36 0,473 29 0,1-2 0,0-1 0,-23-9 0,41 14 0,0-1 0,1 1 0,-1-1 0,1-1 0,-1 1 0,1-1 0,0 1 0,0-1 0,0-1 0,0 1 0,1 0 0,-1-1 0,1 0 0,0 1 0,0-1 0,0-1 0,1 1 0,0 0 0,-1-1 0,1 1 0,-1-7 0,2 8 0,2 0 0,-1 1 0,0-1 0,0 0 0,1 1 0,-1-1 0,1 0 0,0 1 0,0-1 0,0 1 0,0-1 0,1 1 0,-1 0 0,0-1 0,1 1 0,0 0 0,-1 0 0,1 0 0,0 0 0,0 0 0,0 1 0,1-1 0,-1 1 0,0-1 0,0 1 0,1 0 0,-1-1 0,4 0 0,9-5 0,1 1 0,0 1 0,19-5 0,-33 10 0,102-21 0,0 5 0,2 4 0,0 5 0,108 7 0,-169 4 0,-44-1 0,-11 0 0,-76 8 0,-198-6 0,147-4 0,1861-4 0,-893 6 0,-163-3 0,-1115-11 0,315 1 0,-188-39 0,-257-95 0,9 2 0,-413-30 0,865 168 0,669 141 0,-135-26 0,387 31 0,-237-48 0,-506-83 0,88 29 0,-147-39 0,0 0 0,1 0 0,-1 0 0,0 1 0,0 0 0,0-1 0,0 1 0,0 0 0,4 4 0,-7-6 0,0 1 0,0-1 0,1 0 0,-1 1 0,0-1 0,0 1 0,0-1 0,1 1 0,-1-1 0,0 0 0,0 1 0,0-1 0,0 1 0,0-1 0,0 1 0,0-1 0,0 0 0,0 1 0,0-1 0,0 1 0,0-1 0,0 1 0,-1-1 0,1 0 0,0 1 0,0-1 0,0 1 0,-1-1 0,1 0 0,0 1 0,0-1 0,-1 0 0,1 1 0,0-1 0,-1 0 0,1 1 0,0-1 0,-1 0 0,1 0 0,-1 1 0,-6 2 0,0 0 0,0 0 0,-1 0 0,1-1 0,-1-1 0,1 1 0,-12 0 0,-588 20 0,463-22 0,-1328-4 0,1450 7 0,23-2 0,-1 0 0,1 0 0,-1-1 0,1 1 0,-1 0 0,1-1 0,-1 1 0,1 0 0,0-1 0,-1 1 0,1-1 0,0 1 0,0-1 0,-1 0 0,1 1 0,0-1 0,0 0 0,0 1 0,0-1 0,-1 0 0,1 0 0,0 0 0,0 0 0,0 0 0,0 0 0,1 0 0,89 20 0,2-5 0,118 4 0,-157-14 0,741 28 0,3-35 0,-538 0 0,-209 1 0,-73 1 0,-31-1 0,-488-20 0,40 0 0,340 18 0,-584-33 0,684 28 0,57 5 0,13 0 0,21 0 0,312 17 0,-166-4 0,-288-35 0,-609-69 0,-207-36 0,911 127 0,2 1 0,0 0 0,0-1 0,1-1 0,-1 0 0,1-1 0,0-1 0,1 0 0,-17-10 0,29 16 0,0-1 0,0 1 0,0-1 0,0 0 0,0 1 0,1-1 0,-1 0 0,0 0 0,0 0 0,1 1 0,-1-1 0,1 0 0,-1 0 0,1 0 0,-1 0 0,1 0 0,-1 0 0,1 0 0,0 0 0,0 0 0,-1 0 0,1-1 0,0 1 0,0 0 0,0 0 0,0 0 0,0 0 0,1-2 0,0 1 0,0 0 0,0 0 0,1 0 0,-1 0 0,1 0 0,-1 1 0,1-1 0,0 1 0,0-1 0,-1 1 0,1-1 0,0 1 0,2-1 0,12-6 0,-1 1 0,1 0 0,-1 1 0,2 1 0,32-6 0,95-6 0,-123 16 0,988-20-254,-742 23-368,400 7 403,-7 32 263,-552-28-44,-106-13 0,0 0 0,0 0 0,-1 0 0,1 1 0,0-1 0,0 0 0,0 1 0,0-1 0,-1 1 0,1 0 0,0-1 0,-1 1 0,1 0 0,0 0 0,-1 0 0,1 0 0,-1 0 0,3 3 0,-6-3 0,0 1 0,0-1 0,0 0 0,0 0 0,-1 0 0,1 0 0,0 0 0,0 0 0,-1-1 0,1 1 0,0-1 0,-1 1 0,-3-1 0,-354 55 350,-1-15 1,-704-16-1,1251-14-350,129 3 0,-1710-10-725,696-6 527,367 4 198,244 8 0,65-2 0,19 2 0,5-7 0,1 0 0,0 0 0,0 0 0,1 0 0,-1-1 0,0 1 0,0-1 0,1 1 0,-1-1 0,1 0 0,-1 0 0,4 0 0,62 23 319,2-3-1,104 16 1,-79-18-352,929 134-765,4-79 586,-970-71 212,168 13 0,-215-12 0,-23-2 0,-43 2 0,-1350 71 234,1139-57 374,180-9-440,256-10-168,-92-1 0,179-4 0,91 0-347,489 0-1441,288-5 1841,-955 4-53,-110-1 0,-60 8 0,0 0 0,0 0 0,0-1 0,0 1 0,1 0 0,-1 0 0,0 0 0,0 0 0,0 0 0,0 0 0,0 0 0,0-1 0,0 1 0,0 0 0,0 0 0,0 0 0,1 0 0,-1 0 0,0-1 0,0 1 0,0 0 0,0 0 0,0 0 0,0 0 0,0-1 0,0 1 0,0 0 0,0 0 0,0 0 0,0 0 0,0 0 0,-1-1 0,1 1 0,0 0 0,0 0 0,0 0 0,0 0 0,0 0 0,0-1 0,0 1 0,0 0 0,0 0 0,0 0 0,-1 0 0,1 0 0,0 0 0,0 0 0,0 0 0,0-1 0,0 1 0,0 0 0,-1 0 0,1 0 0,0 0 0,0 0 0,0 0 0,0 0 0,-1 0 0,1 0 0,0 0 0,0 0 0,0 0 0,0 0 0,0 0 0,-1 0 0,1 0 0,0 0 0,0 0 0,-34-7 0,-366-25 0,243 25 0,-1174-85 1735,1220 75-1357,70 10-393,-43-3-1,-572 5 16,448 7 0,394-36 0,676-93 0,-809 120 0,-34 4 0,1 0 0,0 1 0,0 1 0,-1 0 0,1 2 0,25 4 0,-44-6 0,-1 2 0,1-1 0,-1 0 0,1 0 0,-1 0 0,1 0 0,-1 0 0,1 0 0,-1 0 0,1 1 0,-1-1 0,1 0 0,-1 0 0,0 1 0,1-1 0,-1 0 0,1 1 0,-1-1 0,0 0 0,1 1 0,-1-1 0,0 1 0,1-1 0,-1 0 0,0 1 0,0-1 0,1 1 0,-1-1 0,0 1 0,0-1 0,0 1 0,0-1 0,0 1 0,0-1 0,0 1 0,0-1 0,0 2 0,-14 17 0,-27 12 0,9-14 0,0-2 0,-1-1 0,-50 15 0,-109 19 0,166-42 0,21-5 0,0 0 0,1 0 0,-1 0 0,1 1 0,-1 0 0,1 0 0,-1 0 0,1 1 0,0-1 0,0 1 0,-5 5 0,9-8 0,-1 1 0,1 0 0,-1-1 0,1 1 0,-1 0 0,1 0 0,-1 0 0,1-1 0,0 1 0,0 0 0,-1 0 0,1 0 0,0 0 0,0 0 0,0-1 0,0 1 0,0 0 0,0 0 0,0 0 0,0 0 0,0 0 0,1 0 0,-1-1 0,1 3 0,0-1 0,0 0 0,1 0 0,0 1 0,-1-1 0,1 0 0,0-1 0,0 1 0,0 0 0,1 0 0,-1-1 0,0 0 0,4 2 0,20 11 0,1-2 0,0-1 0,1-1 0,35 7 0,126 20 0,-126-26 0,437 68 0,-482-76 0,-12-3 0,0 0 0,0 1 0,0 0 0,0 0 0,0 1 0,0 0 0,-1 0 0,1 0 0,-1 0 0,1 1 0,-1 0 0,8 6 0,-13-9 0,1 1 0,-1 0 0,0-1 0,0 1 0,0-1 0,0 1 0,0 0 0,0-1 0,0 1 0,0-1 0,0 1 0,0 0 0,0-1 0,0 1 0,0-1 0,0 1 0,0-1 0,-1 1 0,1 0 0,0-1 0,-1 1 0,1-1 0,0 1 0,-1-1 0,1 1 0,0-1 0,-1 1 0,1-1 0,-1 0 0,1 1 0,-1-1 0,1 0 0,-1 1 0,1-1 0,-1 0 0,1 1 0,-2-1 0,-9 7 0,-1 0 0,1-1 0,-1-1 0,-1 0 0,1 0 0,-15 2 0,-86 15 0,66-14 0,-152 24 0,-2-9 0,-219-3 0,396-20 0,57-1 0,338 12 0,109 0 0,-1520-12 0,1794 56 0,-695-46 0,-46-4 0,-19-2 0,-28 1 0,-372-2 0,160-3 0,776 28 0,4 36 0,-495-57 0,-2-2 0,-3 0 0,0 1 0,34 11 0,-52-9 0,-16-2 0,-29 2 0,-95 2 0,-161-7 0,153-4 0,-218-1 0,362 3 0,75 0 0,-1 3 0,88 14 0,-135-7 0,-34-6 0,-13 0 0,-15-2 0,1-1 0,-1 0 0,-42-6 0,17 2 0,-868-81 0,741 66 0,95 7 0,61 5 0,25 1 0,34 0 0,591-4 0,-415 11 0,310 0 0,-632-1 0,-428-3 0,472-2 0,58 2 0,15-2 0,34-1 0,888-7 0,-400 12 0,-425-4 0,-86-4 0,-22 7 0,0 1 0,0-1 0,-1 1 0,1-1 0,0 1 0,0-1 0,0 1 0,-1 0 0,1-1 0,0 1 0,-1-1 0,1 1 0,0 0 0,-1-1 0,1 1 0,-1 0 0,1-1 0,0 1 0,-1 0 0,1-1 0,-1 1 0,1 0 0,-1 0 0,1 0 0,-1-1 0,0 1 0,-56-18 0,-578-103 0,102 24 0,437 72 0,93 24 0,-1-1 0,0 1 0,1 0 0,-1-1 0,1 0 0,-1 0 0,1 0 0,-4-3 0,7 5 0,0 0 0,0-1 0,-1 1 0,1 0 0,0 0 0,0 0 0,0-1 0,0 1 0,0 0 0,0 0 0,0-1 0,0 1 0,0 0 0,0 0 0,0 0 0,0-1 0,0 1 0,0 0 0,0 0 0,0-1 0,0 1 0,0 0 0,0 0 0,0 0 0,0-1 0,0 1 0,0 0 0,0 0 0,1 0 0,-1-1 0,0 1 0,0 0 0,0 0 0,0 0 0,0-1 0,1 1 0,-1 0 0,0 0 0,0 0 0,1 0 0,21-8 0,49-1 0,0 3 0,125 6 0,-101 2 0,75 5 0,-129 1 0,-37-2 0,-13 2 0,-9-2 0,-1-1 0,1 0 0,-1-1 0,0-1 0,0-1 0,-21 0 0,7 1 0,-604 24 0,-5-28 0,501-1 0,98 2 0,73-1 0,1490 0 0,-1476 0 0,-27 0 0,0 1 0,-1 0 0,1 1 0,24 5 0,-41-6 0,-1 0 0,1 1 0,0-1 0,0 0 0,-1 0 0,1 0 0,0 0 0,0 0 0,0 0 0,0 0 0,-1 1 0,1-1 0,0 0 0,0 0 0,0 0 0,0 0 0,0 1 0,0-1 0,-1 0 0,1 0 0,0 0 0,0 1 0,0-1 0,0 0 0,0 0 0,0 0 0,0 1 0,0-1 0,0 0 0,0 0 0,0 1 0,0-1 0,0 0 0,0 0 0,0 0 0,0 1 0,0-1 0,0 0 0,0 0 0,0 1 0,1-1 0,-1 0 0,0 0 0,0 0 0,0 0 0,0 1 0,0-1 0,0 0 0,1 0 0,-1 0 0,0 1 0,-21 4 0,0-1 0,0 0 0,-1-1 0,-33-1 0,11 0 0,-214 12 0,-347-26 0,586 11 0,-7 0 0,0-2 0,1 0 0,-1-1 0,0-2 0,1 0 0,0-2 0,-40-18 0,61 24 0,0 0 0,0-1 0,1 1 0,-1-1 0,0 0 0,1 0 0,0 0 0,0 0 0,0 0 0,0-1 0,0 0 0,1 1 0,-1-1 0,1 0 0,0 0 0,0 0 0,1-1 0,-1 1 0,1 0 0,0-1 0,0 1 0,0-1 0,1 1 0,-1-1 0,1 1 0,0-1 0,1 1 0,-1-1 0,1 1 0,0 0 0,0-1 0,0 1 0,0-1 0,1 1 0,4-8 0,1-1 0,0 1 0,0-1 0,2 1 0,0 1 0,0-1 0,1 1 0,0 1 0,1 0 0,0 0 0,14-9 0,30-12 0,0 1 0,2 4 0,1 1 0,108-29 0,226-46-517,167-5-1551,171-12 769,2067-274-3216,-1674 241 3729,-1030 134 954,-82 11 18,-18 2 48,-40 1 312,-49 4 0,-1316 124 1971,481-31-1462,-137-19 979,1030-74-2034,27-2 0,0 0 0,1 1 0,-1 0 0,1 1 0,0 0 0,-16 6 0,26-8-1,-1 0 0,1 0-1,0 0 1,0 0 0,-1 0-1,1 0 1,0 0 0,-1 0-1,1 1 1,0-1 0,0 0-1,-1 0 1,1 0 0,0 0-1,0 0 1,0 1 0,-1-1 0,1 0-1,0 0 1,0 0 0,0 1-1,-1-1 1,1 0 0,0 0-1,0 1 1,0-1 0,0 0-1,0 0 1,0 1 0,0-1-1,0 0 1,-1 1 0,1-1-1,0 0 1,0 0 0,0 1 0,0-1-1,0 0 1,1 1 0,-1-1-1,0 0 1,0 0 0,0 1-1,0-1 1,0 0 0,0 0-1,0 1 1,0-1 0,1 0-1,-1 0 1,0 1 0,0-1 0,0 0-1,1 0 1,-1 0 0,0 1-1,0-1 1,0 0 0,1 0-1,16 10 344,-16-9-288,71 28 443,0-3 1,110 23-1,-160-43-407,241 50-90,13 3 0,-275-59 0,7 2 0,0 0 0,-1 1 0,0 0 0,13 6 0,-19-9 0,0 1 0,0-1 0,-1 1 0,1-1 0,0 1 0,0-1 0,-1 1 0,1 0 0,-1-1 0,1 1 0,-1 0 0,1 0 0,-1-1 0,1 1 0,-1 0 0,1 0 0,-1 0 0,0-1 0,0 1 0,1 0 0,-1 0 0,0 0 0,0 0 0,0 0 0,0 0 0,0 0 0,0 0 0,0-1 0,0 1 0,0 0 0,-1 0 0,1 0 0,0 0 0,0 0 0,-1-1 0,1 1 0,-1 0 0,1 0 0,-1 0 0,1-1 0,-1 1 0,1 0 0,-1-1 0,0 1 0,1-1 0,-1 1 0,0 0 0,1-1 0,-1 1 0,0-1 0,0 0 0,-1 1 0,-19 12 0,-1 0 0,0-2 0,-1-1 0,0-1 0,-1 0 0,-44 8 0,13-1 0,-1361 321-1054,-26-104 0,1345-216 1054,356-49 0,-189 22 0,247-37-12,1475-229 24,-1628 250 265,-105 11-206,-59 15-71,0 0 0,0 0 0,0 0 0,0-1 0,0 1 0,0 0 0,0 0 0,0 0 0,0-1 0,0 1 0,0 0 0,0 0 0,0 0 0,-1 0-1,1-1 1,0 1 0,0 0 0,0 0 0,0 0 0,0 0 0,0-1 0,0 1 0,0 0 0,-1 0 0,1 0 0,0 0 0,0 0 0,0-1 0,0 1 0,-1 0 0,1 0-1,0 0 1,0 0 0,0 0 0,0 0 0,-1 0 0,1 0 0,0 0 0,0 0 0,0 0 0,-1 0 0,1 0 0,0 0 0,0 0 0,0 0 0,-1 0 0,1 0 0,0 0-1,0 0 1,0 0 0,0 0 0,-1 0 0,1 0 0,0 0 0,0 0 0,0 1 0,0-1 0,-1 0 0,-39-1 1,-404 26-24,-20 27-655,299-31 175,-597 79 178,-318 37 1764,1063-137-1184,29-3-215,45-9-64,67-13 46,947-177 219,-823 159 1077,-221 34-1318,-27 9 0,-1 0 0,1 0 0,0 0 0,0 0 0,0 1 0,0-1 0,0 0 0,0-1 0,-1 1 0,1 0 0,0 0 0,0 0 0,0 0 0,0 0 0,0 0 0,0 0 0,0 0 0,-1 0 0,1 0 0,0 0 0,0 0 0,0 0 0,0 0 0,0 0 0,0 0 0,0-1 0,0 1 0,0 0 0,-1 0 0,1 0 0,0 0 0,0 0 0,0 0 0,0 0 0,0 0 0,0-1 0,0 1 0,0 0 0,0 0 0,0 0 0,0 0 0,0 0 0,0 0 0,0-1 0,0 1 0,0 0 0,0 0 0,0 0 0,0 0 0,0 0 0,0 0 0,0-1 0,0 1 0,0 0 0,0 0 0,1 0 0,-1 0 0,0 0 0,0 0 0,0 0 0,0 0 0,0 0 0,0-1 0,0 1 0,0 0 0,0 0 0,1 0 0,-50-5 0,-399 3 0,45 2 0,377-1 0,-53-4 0,73 5 0,1-1 0,-1 0 0,0 0 0,0-1 0,0 0 0,1 0 0,-1 0 0,1-1 0,-6-3 0,8-2 0,17-1 0,20-4 0,1 3 0,0 0 0,53-6 0,-49 9 0,905-126-721,-525 81 513,208-27 208,-576 76 0,-46 5 0,-12 1 0,-77 18 0,-730 104 366,267-46 42,481-67-253,64-10-155,6 0 0,21 1 0,36-1 0,124-5 0,148 1 0,-329 2 0,9 0 0,1 1 0,0 0 0,0 1 0,24 6 0,-36-8 0,1 1 0,0 0 0,0 0 0,-1 1 0,1-1 0,-1 0 0,1 1 0,-1 0 0,0-1 0,0 1 0,0 0 0,0 0 0,0 0 0,0 0 0,0 1 0,0-1 0,-1 0 0,1 1 0,-1 0 0,0-1 0,0 1 0,0-1 0,0 1 0,0 0 0,-1 0 0,1 0 0,-1-1 0,0 1 0,0 5 0,-1 3 0,0 0 0,-2 0 0,1 0 0,-1 0 0,-1 0 0,0-1 0,0 1 0,-1-1 0,-1 0 0,0-1 0,-9 13 0,-14 16 0,-45 45 0,54-61 0,-131 125 0,141-132 0,19-7 0,38-4 0,-37-4 0,711-3 0,-277-2 0,-1083 6-192,-439-2-228,1061 1 420,-45-1 0,-100-12 0,138 7 0,24 6 0,0 0 0,0 0 0,0 0 0,-1 0 0,1 0 0,0-1 0,0 1 0,0 0 0,0 0 0,-1 0 0,1 0 0,0 0 0,0 0 0,0 0 0,0 0 0,0 0 0,0-1 0,-1 1 0,1 0 0,0 0 0,0 0 0,0 0 0,0 0 0,0-1 0,0 1 0,0 0 0,0 0 0,0 0 0,0 0 0,0-1 0,0 1 0,0 0 0,0 0 0,0 0 0,0 0 0,0 0 0,0-1 0,0 1 0,0 0 0,0 0 0,0 0 0,0 0 0,0-1 0,0 1 0,0 0 0,0 0 0,0 0 0,0 0 0,1 0 0,-1-1 0,34-11 0,560-80 588,-514 84-564,-80 7-24,31-2 0,54-1 0,-84 4 0,0 0 0,0 0 0,0 0 0,-1 0 0,1-1 0,0 1 0,0 0 0,0 0 0,-1 0 0,1 1 0,0-1 0,0 0 0,-1 0 0,1 0 0,0 0 0,0 1 0,-1-1 0,1 0 0,0 1 0,0-1 0,-1 1 0,1-1 0,-1 1 0,1-1 0,0 1 0,-1-1 0,1 1 0,-1 0 0,1-1 0,-1 1 0,0 0 0,1 0 0,-1 1 0,-1-1 0,0 0 0,0 1 0,0-1 0,0 0 0,0 1 0,0-1 0,0 0 0,-1 0 0,1 0 0,0 0 0,-1 0 0,-2 1 0,-57 28 0,9-11 0,29-12 0,0 1 0,1 1 0,0 1 0,1 1 0,-23 16 0,43-27 0,1 0 0,0 0 0,-1 1 0,1-1 0,0 0 0,0 0 0,-1 0 0,1 0 0,0 1 0,0-1 0,-1 0 0,1 0 0,0 1 0,0-1 0,0 0 0,0 0 0,-1 1 0,1-1 0,0 0 0,0 1 0,0-1 0,0 0 0,0 0 0,0 1 0,0-1 0,0 0 0,0 1 0,0-1 0,0 0 0,0 1 0,0-1 0,0 0 0,0 1 0,0-1 0,0 0 0,0 0 0,0 1 0,0-1 0,0 0 0,1 1 0,-1-1 0,0 0 0,0 0 0,0 1 0,1-1 0,-1 0 0,0 0 0,0 0 0,1 1 0,-1-1 0,0 0 0,0 0 0,1 0 0,-1 0 0,0 0 0,0 1 0,1-1 0,-1 0 0,0 0 0,1 0 0,12 4 0,-1-1 0,1-1 0,0 0 0,0 0 0,0-1 0,26-2 0,0 1 0,745-1 0,-757 1 0,3 0 0,-33-1 0,-56 1 0,-1170-1 0,2407 1 0,-1161 1 0,-17 1 0,-27 3 0,14-3 0,-290 40 0,-115 22 0,400-57 0,40-3 0,312-3 0,-225-3 0,-1593 2 0,1431-2 0,44 1 0,11-1 0,78-8 0,1137-27-610,-1040 37 582,-104-1 28,10 0 0,82 9 0,-160-8 0,0 1 0,0 0 0,0 0 0,-1 0 0,1 0 0,0 1 0,-1-1 0,1 1 0,5 4 0,-9-6 0,-1 1 0,1-1 0,-1 0 0,1 1 0,-1-1 0,0 1 0,1-1 0,-1 1 0,0 0 0,1-1 0,-1 1 0,0-1 0,0 1 0,0-1 0,1 1 0,-1 0 0,0-1 0,0 1 0,0-1 0,0 1 0,0 0 0,0-1 0,0 1 0,0 0 0,0-1 0,-1 2 0,-17 21 0,-9-5 0,-1-2 0,0 0 0,-1-2 0,0-1 0,-48 14 0,67-24 0,-193 64 127,-2-9 1,-3-9 0,-2-10 0,-264 17-1,422-53-127,116-6 0,1609-167-775,-1594 159 775,138-36 0,-212 46 0,-1-1 0,0 1 0,0-1 0,1 0 0,-1 0 0,0 0 0,-1-1 0,7-3 0,-10 5 0,0 1 0,0 0 0,0 0 0,1-1 0,-1 1 0,0 0 0,0 0 0,0-1 0,0 1 0,0 0 0,0-1 0,0 1 0,0 0 0,1 0 0,-1-1 0,0 1 0,0 0 0,0-1 0,0 1 0,-1 0 0,1 0 0,0-1 0,0 1 0,0 0 0,0-1 0,0 1 0,0 0 0,0 0 0,0-1 0,-1 1 0,1 0 0,0 0 0,0-1 0,0 1 0,-1 0 0,1 0 0,0 0 0,-1-1 0,-23-9 0,-35 1 89,-1 2 0,1 3 0,-82 4 1,47 0 199,-71 1-141,-161-6-167,287 1 19,39 4 0,0 0 0,0 0 0,0 0 0,-1 0 0,1 0 0,0 0 0,0 0 0,0 0 0,0 0 0,-1 0 0,1 0 0,0 0 0,0 0 0,0 0 0,0 0 0,-1 0 0,1 0 0,0 0 0,0 0 0,0 0 0,0 0 0,-1 0 0,1 0 0,0 0 0,0 0 0,0 0 0,0 0 0,0 0 0,-1-1 0,1 1 0,0 0 0,0 0 0,0 0 0,0 0 0,0 0 0,0 0 0,0-1 0,0 1 0,-1 0 0,1 0 0,0 0 0,0 0 0,0-1 0,0 1 0,0 0 0,0 0 0,0 0 0,0 0 0,0-1 0,0 1 0,0 0 0,0 0 0,0 0 0,0 0 0,0-1 0,0 1 0,0 0 0,0 0 0,1 0 0,-1 0 0,0-1 0,0 1 0,0 0 0,0 0 0,0 0 0,0 0 0,0 0 0,0 0 0,1-1 0,11-3 0,0 0 0,0 1 0,22-3 0,179-28 0,150-14-441,1817-281-1765,-1998 295 2206,-114 16 0,-67 18 0,-1 0 0,0 1 0,0-1 0,0 0 0,0 0 0,1 0 0,-1 0 0,0 0 0,0 0 0,0 0 0,1 0 0,-1 0 0,0 0 0,0 0 0,0 0 0,1 0 0,-1-1 0,0 1 0,0 0 0,0 0 0,0 0 0,1 0 0,-1 0 0,0 0 0,0 0 0,0 0 0,0-1 0,1 1 0,-1 0 0,0 0 0,0 0 0,0 0 0,0-1 0,0 1 0,0 0 0,0 0 0,0 0 0,0 0 0,1-1 0,-1 1 0,0 0 0,0 0 0,0 0 0,0-1 0,0 1 0,0 0 0,0 0 0,0 0 0,0-1 0,0 1 0,0 0 0,-1 0 0,1 0 0,0-1 0,0 1 0,0 0 0,0 0 0,0 0 0,0 0 0,0-1 0,0 1 0,-1 0 0,1 0 0,0 0 0,0 0 0,-37-6 0,-254 2 0,183 5 0,-278 2-400,-124 0-1199,126-1 1236,-1318-1-225,1628-2 588,-291-13 0,361 14-1,0 1 0,0-2-1,0 1 1,0 0 0,1-1 0,-1 0-1,0 1 1,1-2 0,-1 1-1,0 0 1,-3-2 0,12 1 51,0 0 0,0 0 0,0 1 0,0 0 1,0 0-1,1 1 0,6-1 0,675-49 1804,-469 37-1425,614-24 1485,232-17-2053,-1024 48 139,-90 3 0,-758 1-98,315 4 1349,708-1-1212,1705-3-1060,-1790-2 1010,-104 0 11,-24 1 0,-8 1 0,-110-9 0,-175 1 0,-190 3-607,-154 2-1820,-2661 1-2204,3236 4 4631,52 0 0,11 0 0,91 0 0,164 1 0,160-1 84,136 0 252,517-2-149,1135 4-310,-2104 4 113,-96-2 195,-21 1 88,-160 19 1119,-128 6-1024,-1634 55 1955,1857-83-1824,13 0 46,-79-8-1,132 3-544,22-3 0,48-8 0,84-12 0,-82 16 0,207-30 0,115-12-80,110-16-243,2680-395-4841,-3060 446 5106,180-32 165,-256 38 857,-34 11-957,0 0 0,0 0-1,0 0 1,0-1-1,0 1 1,0 0-1,0 0 1,0 0 0,0-1-1,0 1 1,0 0-1,0 0 1,0 0-1,0-1 1,0 1 0,0 0-1,0 0 1,0 0-1,0-1 1,0 1-1,0 0 1,0 0 0,0 0-1,0 0 1,-1-1-1,1 1 1,0 0-1,0 0 1,0 0 0,0 0-1,0 0 1,-1-1-1,1 1 1,0 0-1,0 0 1,0 0 0,0 0-1,-1 0 1,1 0-1,0 0 1,0 0-1,0 0 1,-1-1 0,1 1-1,0 0 1,0 0-1,0 0 1,-1 0-1,1 0 1,0 0 0,0 0-1,0 1 1,-1-1-1,1 0 1,0 0-1,0 0 1,0 0 0,-1 0-1,1 0 1,0 0-1,0 0 1,0 1-1,-70-5 649,70 4-651,-511 1 2746,61 1-2883,-2688 8-1058,3038-12 1110,49 1 73,0 1 0,-90 12 0,126-5 8,27 2 0,29 4 0,1-2 0,86 12 0,-48-11 0,687 105 908,201 35 253,-929-145-986,1-1 21,0 2 0,0 2 0,45 18-1,-83-28-195,0 1 0,0 0 0,0-1 0,-1 1 0,1 0 0,0 0 0,0 0 0,0 1 0,-1-1 0,1 0 0,0 1 0,-1-1 0,0 1 0,1-1 0,-1 1 0,0 0 0,0-1 0,1 1 0,-2 0 0,2 2 0,-2-2 0,-1 0 0,1-1 0,-1 1 0,1 0 0,-1-1 0,0 1 0,0-1 0,0 1 0,1-1 0,-2 1 0,1-1 0,0 0 0,0 1 0,0-1 0,-1 0 0,1 0 0,0 0 0,-1 0 0,1 0 0,-1 0 0,1-1 0,-1 1 0,0 0 0,-2 0 0,-27 11 0,-1-2 0,0-1 0,-1-1 0,1-2 0,-58 3 0,52-5 0,-247 22 0,-101-6-238,-1616 23-918,1201-32 1121,1154-11 35,186-1-734,268 0-2202,244-4 1678,262 1-701,2146-21-2413,-2620 8 3182,-247-4 1171,-234 1 1136,-335 20-892,0-2 1,-1 0 0,37-9 0,-91 4 748,-73 2 230,-333-2-643,-318 3-561,-302 3 0,-246 1-166,-4087 3-3949,4586-3 3105,576 0 854,-231-9 1962,444 7-1401,46-1 140,141-1 1731,2727-5 3602,-1779 12-5517,-757-2-361,-113 3 0,-224-3 0,0 0 0,48 9 0,-73-10 0,1 1 0,-1-1 0,1 0 0,-1 0 0,1 0 0,0 0 0,-1 0 0,1 0 0,-1 1 0,0-1 0,1 0 0,-1 0 0,1 1 0,-1-1 0,1 0 0,-1 1 0,0-1 0,1 0 0,-1 1 0,1-1 0,-1 1 0,0-1 0,0 1 0,1-1 0,-1 0 0,0 1 0,0-1 0,0 1 0,1-1 0,-1 1 0,0-1 0,0 1 0,0 0 0,-1 1 0,0-1 0,1 0 0,-1 0 0,0 0 0,-1 0 0,1 1 0,0-1 0,0 0 0,0-1 0,-1 1 0,1 0 0,0 0 0,-1 0 0,-1 0 0,-42 16 0,-2-1 0,0-2 0,0-3 0,-60 7 0,63-10 0,-956 136 302,-7-40 2451,998-103-2753,-37 4 0,46-5 0,0 1 0,0-1 0,0 0 0,0 0 0,0 0 0,0 0 0,0 0 0,0 0 0,0 0 0,0 0 0,0 0 0,1 0 0,-1 0 0,0 0 0,0 0 0,0 1 0,-1-1 0,1 0 0,0 0 0,0 0 0,0 0 0,0 0 0,0 0 0,0 0 0,0 0 0,0 0 0,29 1 0,330-3 0,30 0-296,171 1-890,162-1 138,404 1-2373,583 1 2977,-281-1-1355,-1665 2 1799,-212-1-95,-223 0-286,-203 0 130,-171 0-374,-5376 0-1465,6631-3 5501,182-14-2779,229-13-438,226-6 583,176 1-1001,-897 31 109,1995-72-2898,12-56 1017,-1716 91 4097,-575 61 1076,93-10-1977,-173 21-409,-132 4-275,-182 4 1546,-184 3-2346,-148-5-2916,-1973 25-1671,2336-54 5169,307-7-294,-147 9 251,501-9 680,12 2-578,274-2-106,181-1 750,156-1-671,580-2 37,1595 5-2258,-2861-2 1903,8 0 116,114 14 1,-195-14-33,-1 0 0,1 1 0,-1-1 0,1 1 0,-1-1 0,1 1 0,-1 0-1,1 0 1,-1 0 0,1 0 0,-1 0 0,2 2 0,-3-2-43,-1-1-1,0 1 1,0-1-1,0 1 0,0-1 1,0 0-1,0 1 1,0-1-1,0 1 1,0-1-1,0 1 0,0-1 1,0 1-1,0-1 1,0 1-1,-1-1 1,1 0-1,0 1 0,0-1 1,-1 1-1,1-1 1,0 0-1,0 1 1,-1-1-1,1 0 0,0 1 1,-1-1-1,1 0 1,0 1-1,-1-1 1,1 0-1,-1 0 0,1 1 1,0-1-1,-1 0 1,1 0-1,-1 0 1,-66 27 3413,49-21-3227,-18 8 515,-137 54 271,-305 77 0,124-79-1414,-823 46-1716,-19-74 2421,780-29-472,344-7 156,64 0 0,42-2 0,383 1 0,675-1-1808,130-1 3797,-1633 1-1989,-16 0-483,-160 0-1451,-122 0 1073,-2862 0-2251,3843 0 4982,53 0-1496,2499 0 2641,-2695 1-3015,-95 3 0,-34-3 0,0-1 0,-1 0 0,1 0 0,0 0 0,0 0 0,0 0 0,0 0 0,0 0 0,0 0 0,0 0 0,0 0 0,-1 0 0,1 1 0,0-1 0,0 0 0,0 0 0,0 0 0,0 0 0,0 0 0,0 0 0,0 1 0,0-1 0,0 0 0,0 0 0,0 0 0,0 0 0,0 0 0,0 0 0,0 1 0,0-1 0,0 0 0,0 0 0,0 0 0,0 0 0,0 0 0,0 0 0,0 1 0,0-1 0,0 0 0,0 0 0,0 0 0,0 0 0,0 0 0,1 0 0,-1 0 0,0 1 0,0-1 0,0 0 0,0 0 0,0 0 0,0 0 0,0 0 0,1 0 0,-1 0 0,0 0 0,0 0 0,0 0 0,0 0 0,0 0 0,0 0 0,1 0 0,-1 0 0,0 0 0,0 0 0,-54 14 0,-378 33 29,-19-30 739,357-14-431,-1052 10 26,1012-15 179,128 2-520,-1-1 1,1 1 0,0-1-1,0 0 1,-12-4-1,17 5-21,1-1-1,0 1 1,-1 0 0,1 0-1,0 0 1,0 0 0,-1 0-1,1 0 1,0-1-1,-1 1 1,1 0 0,0 0-1,0-1 1,0 1-1,-1 0 1,1 0 0,0-1-1,0 1 1,0 0 0,-1 0-1,1-1 1,0 1-1,0 0 1,0-1 0,0 1-1,0 0 1,0 0-1,0-1 1,0 1 0,0 0-1,0-1 1,0 1 0,0 0-1,0-1 1,0 1-1,0 0 1,0-1 0,0 1-1,0 0 1,0-1-1,0 1 1,0 0 0,1-1-1,-1 1 1,0 0 0,0 0-1,0-1 1,1 1-1,-1 0 1,0 0 0,0 0-1,1-1 1,-1 1-1,0 0 1,8-5-6,1 0 0,-1 1 1,1 0-1,0 0 0,-1 1 0,16-3 0,487-98 903,-310 68-686,124-27-212,664-106 0,-919 163 0,-39 3 0,-27 3 0,-12 0 0,-870 4 0,569-4 0,594-1 0,89-9 0,157-16-669,2345-251-4612,-2811 270 5299,-60 7-46,-13 2 12,-96 15 634,97-16-511,-333 48 2739,-488 42-2497,-357-33-2401,3-33 459,1158-24 1575,-380 5-176,379-6 349,42 0 226,48-1 387,414 0-508,-59 0-246,111 0 40,189 0-34,1073 3 172,-1708-2-166,211 10-13,-262-4-13,-34-6 0,1 0 0,-1 0 0,0 0 0,1 0 0,-1 0 0,0 0 0,1 0 0,-1 0 0,0 0 0,1 0 0,-1 1 0,0-1 0,1 0 0,-1 0 0,0 0 0,0 0 0,1 1 0,-1-1 0,0 0 0,0 0 0,1 0 0,-1 1 0,0-1 0,0 0 0,0 0 0,1 1 0,-1-1 0,0 0 0,0 1 0,0-1 0,0 0 0,0 1 0,0-1 0,0 0 0,1 1 0,-5 1 0,0 1 0,1-1 0,-1-1 0,0 1 0,0-1 0,0 1 0,0-1 0,0 0 0,-9 0 0,-457 61 71,-25-37 813,444-23-729,-2258 23-1870,2232-26 1712,68 1 115,16-1 52,126 0 643,143 1-591,152-1-348,139 1-397,1726 1-2087,-2182-1 2616,-18-1 0,142 16 0,-233-15 1,0 1-1,0-1 0,0 0 0,0 0 0,0 1 0,0-1 0,0 1 0,0 0 0,0 0 0,0 0 1,0 0-1,2 2 0,-4-3 0,0 0 0,0 1 1,0-1-1,0 1 0,0-1 1,-1 1-1,1-1 0,0 1 1,0-1-1,0 0 0,-1 1 1,1-1-1,0 1 0,0-1 1,-1 0-1,1 1 0,0-1 1,-1 0-1,1 0 0,0 1 1,-1-1-1,1 0 0,-1 0 1,1 1-1,-1-1 0,1 0 1,0 0-1,-1 0 0,1 0 1,-1 0-1,1 0 0,-1 1 1,-62 14 424,-871 104 4405,-159-59-4170,4-59-792,1032-2 132,57 1 0,13-1 0,108 0 0,129 0 0,131 1-400,163-1-1295,773 4 1507,-1044 4 668,-264-6-463,92 7 87,-95-5-104,-14 0-3,-61 7 4,-222 14-1,-199 4-572,-166-3-1720,-3125 21-2349,3311-47 4282,153-5 359,129-6 398,180 11-247,0 0 1,-1 0-1,1-1 1,0 0-1,0 0 1,0-1-1,0 0 1,1-1-1,-1 1 1,-9-8-1,15 9-27,0 0 1,1 0-1,-1 0 0,1 0 0,-1-1 0,1 1 1,0 0-1,0-1 0,0 1 0,0-1 0,0 1 1,0-1-1,1 0 0,-1 1 0,1-1 0,0 1 0,0-1 1,0 0-1,0 1 0,0-1 0,1 0 0,-1 1 1,1-1-1,0 0 0,-1 1 0,1-1 0,1 1 1,-1-1-1,0 1 0,0 0 0,3-4 0,20-32 798,1 1-1,2 1 0,2 2 0,51-50 0,-23 25-1197,95-94 276,-150 151 0,0 0 0,0 0 0,0 0 0,0 0 0,1 1 0,-1-1 0,1 1 0,-1-1 0,1 1 0,-1 0 0,1 0 0,-1 0 0,1 0 0,0 1 0,0-1 0,-1 1 0,1-1 0,0 1 0,0 0 0,0 0 0,0 0 0,-1 1 0,1-1 0,0 1 0,0-1 0,-1 1 0,1 0 0,0 0 0,-1 0 0,1 0 0,-1 1 0,1-1 0,-1 1 0,3 2 0,6 6 0,-2 0 0,0 0 0,0 1 0,-1 0 0,0 1 0,6 12 0,213 445 0,-16-26 0,-198-419 0,1-2 0,1 1 0,29 32 0,-37-48 0,0 0 0,1 0 0,-1-1 0,1 0 0,1-1 0,-1 0 0,1 0 0,0-1 0,0 0 0,0 0 0,1-1 0,-1 0 0,12 1 0,16 0 0,-1-1 0,1-2 0,0-2 0,0-1 0,-1-2 0,1-2 0,-1-1 0,0-1 0,-1-2 0,0-2 0,65-32 0,-39 13 0,-1-4 0,-1-2 0,-3-3 0,-1-2 0,72-71 0,-88 73 0,-2-1 0,-1-1 0,-3-2 0,-2-1 0,27-51 0,-39 58 0,-1-1 0,-1-1 0,-3-1 0,-1 0 0,-2-1 0,10-82 0,-9-71 0,-15 492 0,-1-225 0,-12 135 0,15-202 0,0 0 0,0 0 0,0 0 0,-1-1 0,1 1 0,-1 0 0,0-1 0,-1 1 0,1-1 0,-1 0 0,0 0 0,-5 7 0,6-10 0,0 1 0,0-1 0,0 0 0,0 1 0,0-1 0,0 0 0,-1 0 0,1 0 0,0-1 0,0 1 0,-1-1 0,1 1 0,-1-1 0,1 0 0,0 1 0,-1-1 0,1 0 0,-1-1 0,1 1 0,0 0 0,-1-1 0,1 1 0,0-1 0,-1 0 0,1 0 0,0 0 0,0 0 0,-3-2 0,-9-6 0,0 0 0,0-1 0,1-1 0,1 0 0,-1 0 0,2-2 0,0 1 0,-13-20 0,-70-120 0,67 100 0,1-2 0,-34-110 0,96 252 0,91 156 0,-44-123 0,-82-119 0,0 0 0,1 0 0,-1 0 0,0 0 0,1-1 0,-1 1 0,1 0 0,0-1 0,-1 1 0,1-1 0,0 0 0,0 0 0,0 0 0,0 0 0,0 0 0,0 0 0,0 0 0,4 0 0,-5-1 0,-1 0 0,1 0 0,-1-1 0,1 1 0,0 0 0,-1-1 0,1 1 0,-1 0 0,1-1 0,-1 1 0,0-1 0,1 1 0,-1-1 0,1 1 0,-1-1 0,0 1 0,1-1 0,-1 1 0,0-1 0,0 0 0,1 1 0,-1-1 0,0 0 0,3-31 0,-6 0 0,-1 1 0,-1-1 0,-2 1 0,-19-56 0,-61-123 0,47 121 0,28 61 0,1 3 0,-17-53 0,28 77 0,0 1 0,-1-1 0,1 0 0,0 1 0,-1-1 0,1 0 0,0 0 0,0 1 0,0-1 0,0 0 0,-1 0 0,1 1 0,0-1 0,0 0 0,0 0 0,1 1 0,-1-1 0,0 0 0,0 0 0,0 1 0,0-1 0,1 0 0,-1 0 0,0 1 0,1-1 0,-1 0 0,1 1 0,-1-1 0,1 1 0,-1-1 0,2 0 0,0 1 0,0 0 0,0 0 0,-1 1 0,1-1 0,0 1 0,0 0 0,0 0 0,0-1 0,0 1 0,-1 0 0,1 0 0,0 1 0,1 0 0,307 246 0,-250-197 0,47 41 0,-3 5 0,103 124 0,-205-219 0,-1 0 0,1 0 0,-1 0 0,1 0 0,0 0 0,0-1 0,0 1 0,0 0 0,0-1 0,0 0 0,1 1 0,2 0 0,-5-2 0,1 0 0,-1 0 0,1 0 0,-1 0 0,1 0 0,-1 0 0,1 0 0,-1 0 0,1-1 0,-1 1 0,1 0 0,-1 0 0,1 0 0,-1-1 0,1 1 0,-1 0 0,1-1 0,-1 1 0,0 0 0,1-1 0,-1 1 0,0 0 0,1-1 0,-1 1 0,0-1 0,1 1 0,-1-1 0,0 1 0,0-1 0,0 1 0,1-1 0,-1 1 0,0-1 0,0 0 0,1-7 0,0 1 0,0-1 0,-1 0 0,0 0 0,0 0 0,-3-12 0,-13-52 0,-3 2 0,-2 0 0,-44-93 0,54 135 0,-11-19 0,11 37 0,5 17 0,1 28 0,2 59 0,13 122 0,27 100 0,-28-244 0,8 74 0,-18-118 0,0-28 0,1 1 0,0-1 0,0 1 0,0-1 0,0 0 0,0 1 0,-1-1 0,1 0 0,0 1 0,0-1 0,-1 0 0,1 1 0,0-1 0,0 0 0,-1 1 0,1-1 0,0 0 0,-1 0 0,1 0 0,0 1 0,-1-1 0,1 0 0,0 0 0,-1 0 0,1 0 0,-1 0 0,1 0 0,0 1 0,-1-1 0,1 0 0,-1 0 0,-2-2 0,0 1 0,0-1 0,0 0 0,0 1 0,0-1 0,1 0 0,-1-1 0,1 1 0,0 0 0,-1-1 0,1 1 0,-2-5 0,-27-35 0,1-2 0,3-1 0,1-2 0,3 0 0,1-1 0,3-1 0,2-1 0,-15-76 0,46 188 0,-5-28 0,-1 1 0,-1 0 0,2 55 0,-9-89 0,0 0 0,0 0 0,0 0 0,0 0 0,0 0 0,0 0 0,-1 0 0,1 0 0,0 0 0,0 0 0,-1 0 0,1 0 0,0 0 0,-1 0 0,1-1 0,-1 1 0,0 0 0,0 1 0,-12-4 0,-17-29 0,29 30 0,-34-39 0,3-3 0,2 0 0,1-2 0,-25-56 0,53 100 0,0 0 0,1 1 0,-1-1 0,1 0 0,-1 0 0,1 0 0,0 0 0,-1 0 0,1 0 0,0 0 0,0 0 0,-1 0 0,1 0 0,0 0 0,0 0 0,0 0 0,0 0 0,0 0 0,1 0 0,-1 0 0,0 0 0,0 0 0,1 0 0,-1 0 0,1 0 0,-1 0 0,0 0 0,1 1 0,0-1 0,-1 0 0,1 0 0,0 0 0,1-1 0,-1 2 0,0 0 0,0 0 0,0 0 0,1 0 0,-1 0 0,0 0 0,0 0 0,0 0 0,1 0 0,-1 1 0,0-1 0,0 1 0,0-1 0,0 0 0,0 1 0,0 0 0,0-1 0,0 1 0,0 0 0,0-1 0,0 1 0,0 0 0,0 0 0,-1 0 0,1 0 0,0 0 0,0 0 0,0 1 0,29 64 0,-30-66 0,0 1 0,0-1 0,0 0 0,0 1 0,0-1 0,1 0 0,-1 0 0,0 1 0,0-1 0,0 0 0,0 0 0,1 1 0,-1-1 0,0 0 0,0 0 0,1 0 0,-1 1 0,0-1 0,0 0 0,1 0 0,-1 0 0,0 0 0,0 1 0,1-1 0,-1 0 0,0 0 0,1 0 0,-1 0 0,0 0 0,0 0 0,1 0 0,-1 0 0,0 0 0,1 0 0,-1 0 0,0 0 0,1 0 0,-1 0 0,0 0 0,0-1 0,1 1 0,-1 0 0,0 0 0,1 0 0,-1 0 0,0 0 0,0-1 0,1 1 0,-1 0 0,0 0 0,0 0 0,0-1 0,1 1 0,-1 0 0,0 0 0,0-1 0,0 1 0,0 0 0,0-1 0,1 1 0,7-24 0,-6 16 0,-1 20 0,-1-10 0,0 5 0,1-1 0,-1 0 0,-1 1 0,1-1 0,-1 1 0,0-1 0,-1 0 0,-2 8 0,3-13 0,-1 1 0,1 0 0,0-1 0,-1 1 0,1 0 0,-1-1 0,0 0 0,1 1 0,-1-1 0,0 0 0,0 0 0,0 0 0,0 0 0,0 0 0,0-1 0,0 1 0,0 0 0,0-1 0,0 0 0,-1 1 0,1-1 0,0 0 0,0 0 0,0 0 0,0-1 0,-1 1 0,1 0 0,0-1 0,-4-1 0,-47-10 0,0-3 0,-79-33 0,28 9 0,-435-130 0,481 152 0,51 12 0,17 1 0,31 0 0,1 2 0,51 3 0,9 1 0,245 0 0,169 0-659,143 0-1980,2269 3-1735,-2740-7 4374,-182 3-14,-1-1-1,1 0 1,0 0 0,-1-1 0,1 1 0,-1-1-1,1 0 1,10-4 0,-24 2 105,1 1 1,-1 0-1,0 0 0,0 1 1,0 0-1,-11 0 0,-527-26 2437,489 25-2499,-532-11-79,-186-2-147,-150-2-675,-1968-12-3741,2273 25 3352,160-2 890,216 1 295,192 2 322,51 1 33,11 1 61,80-2 982,139 1-881,130 1 86,128 0 1577,114 1-1600,99 0-594,1052-36-2357,-10-90 330,-1331 81 2064,-252 23 506,61-3 625,-214 26-664,-8 1 86,-27 5 414,-406 45-457,31-26-148,-2170 20 3419,2472-49-3291,1508-86 1141,-960 53-1310,-60 3-284,204-13-13,-563 44 277,-68 1 213,-590 5-584,-889-15-944,1365 1 1067,145 10 0,1-1 0,-1-1 0,1 0 0,-12-4 0,20 6 0,1 0 0,0 0 0,0 0 0,0 0 0,-1 0 0,1-1 0,0 1 0,0 0 0,0 0 0,-1 0 0,1 0 0,0 0 0,0 0 0,0-1 0,0 1 0,0 0 0,-1 0 0,1 0 0,0 0 0,0-1 0,0 1 0,0 0 0,0 0 0,0 0 0,0-1 0,0 1 0,0 0 0,-1 0 0,1 0 0,0-1 0,0 1 0,0 0 0,0 0 0,0 0 0,0-1 0,1 1 0,-1 0 0,0 0 0,0 0 0,0-1 0,0 1 0,0 0 0,0 0 0,0 0 0,0-1 0,0 1 0,0 0 0,1 0 0,-1 0 0,0 0 0,0-1 0,0 1 0,0 0 0,1 0 0,-1 0 0,0 0 0,0 0 0,34-13 0,261-40 0,-210 41 0,267-38-362,1241-129-1655,18 112 2802,-1544 71-785,-56-3 0,0 0 0,1-1 0,19-2 0,-62 6 0,0-2 0,-34-3 0,-9 1 0,-2106 4 1075,2120-4-936,-13 0 74,-81 11 0,153-11-213,0 0 0,-1 0 0,1 0 0,0 0 0,-1 0 0,1 1 0,0-1 0,-1 0 0,1 1 0,0-1 0,0 1 0,-1 0 0,1-1 0,0 1 0,0 0 0,-1 1 0,2-2 0,0 1 0,1-1 0,-1 1 0,0-1 0,0 1 0,1-1 0,-1 1 0,0-1 0,1 1 0,-1-1 0,0 0 0,1 1 0,-1-1 0,1 1 0,-1-1 0,1 0 0,-1 1 0,1-1 0,-1 0 0,1 0 0,-1 0 0,1 1 0,-1-1 0,1 0 0,0 0 0,65 17 0,586 86-286,17-35-246,185-7 364,-346-27 172,-410-24-4,-86-6 0,-24 1 0,-34 1 0,0-1 0,-51-2 0,40-2 0,-1404 8 1674,1143-10-1916,210 1 242,72 3 0,73 2 0,711 12 823,-608-18-764,-132 1-59,24 1 0,-30 2 0,-21 4 0,-268 48 0,253-50 0,-307 44-360,-2183 261-1444,2359-291 1804,123-12 0,42-6 0,0-1 0,0 0 0,0 0 0,0 0 0,0 0 0,0 0 0,0 0 0,0 0 0,0 1 0,0-1 0,0 0 0,0 0 0,0 0 0,0 0 0,0 0 0,0 0 0,0 1 0,0-1 0,0 0 0,0 0 0,0 0 0,0 0 0,0 0 0,0 0 0,0 0 0,0 1 0,-1-1 0,1 0 0,0 0 0,0 0 0,0 0 0,0 0 0,0 0 0,0 0 0,0 0 0,0 0 0,72 3 0,1185-9-1078,-943 2 787,470-12 1960,-711 12-1252,-66 2-459,-45 0 1,-444-1 41,24 3-494,-392 1-1875,-782-2 3348,1541 1-822,14 1-128,-96-12 0,149 3-29,24 8 0,0-1 0,0 1 0,0-1 0,0 1 0,0 0 0,0-1 0,0 1 0,0 0 0,0-1 0,1 1 0,-1 0 0,0-1 0,0 1 0,0 0 0,1-1 0,-1 1 0,0 0 0,0-1 0,1 1 0,-1 0 0,0 0 0,1-1 0,-1 1 0,0 0 0,1 0 0,-1 0 0,0-1 0,1 1 0,-1 0 0,0 0 0,1 0 0,-1 0 0,1 0 0,55-16 0,257-28 0,-248 37 0,254-29 189,112-5 565,2000-68-4324,-2147 111 3361,-235 0 209,71 12 0,-77-1 16,-42-12-3,0-1 0,0 1-1,-1-1 1,1 0 0,0 1 0,0 0 0,-1-1-1,1 1 1,0-1 0,-1 1 0,1 0 0,0-1-1,-1 1 1,1 0 0,-1 0 0,1-1 0,-1 1-1,0 0 1,1 0 0,-1 0 0,0 0 0,0 0-1,1 1 1,-2-1 14,1 0 0,0 0 0,-1 0 0,1 1-1,-1-1 1,1 0 0,-1 0 0,1 0 0,-1 0 0,0 0 0,0 0-1,1 0 1,-1 0 0,0 0 0,0 0 0,0-1 0,-2 2-1,-36 20 519,-5-5-410,-69 16 0,-158 24-135,-157 7-74,-171 0-225,-131-10-251,-1699 30-1801,1066-49 888,1240-28 1463,116-5 6,10 1 37,27 3 298,344 17 1570,-324-22-1875,348 8 277,141-4 938,128-1-1279,2649-3-1772,-3186-1 1715,262 1-650,-137 6 551,-133 4 184,-121-11 1,-1 0 1,1 0-1,-1 0 1,1 0-1,-1 0 1,1 0-1,-1 0 1,1 0-1,-1 1 1,1-1-1,-1 0 0,1 0 1,-1 0-1,0 1 1,1-1-1,-1 0 1,1 0-1,-1 1 1,0-1-1,1 0 1,-1 1-1,1-1 0,-1 0 1,0 1-1,0-1 1,1 1-1,-1-1 1,0 0-1,1 1 1,-19 8 303,-50 5 265,1-3 0,-102 4 0,125-11-532,-277 15 398,-1756 11 3016,2017-31-3189,114 0-272,426 0 9,2142 0-763,-2582 2 763,-69 2 0,11-2 0,-2663 98 1402,3190-101-1142,199 5 484,-654 2-544,-47-2-161,-12-1-28,-84 8-61,-1302 18-1018,1068-28 958,28 1 110,-400-3 0,917 1 0,140 1 0,170 0-448,413-1-1671,1141 3 1997,-1613 7 122,-419-4 0,-52-2 0,-12-1 0,-85 6 0,-763 12 562,520-17 402,-1985 43-3508,2283-45 2544,-30 0 0,125-7 0,146-10 0,143-15 0,143-15-196,1387-100-774,-949 79 2397,-804 56-1427,-115 9 0,-20-1 0,-36 0 0,-476 7 4384,504-4-4181,-1 0-111,62-5-147,1167-86 55,-1155 88 0,-49 2 0,-11 2 0,-79 6 0,17 1 0,-463 53 0,-7-32 0,520-28 0,9 0 0,0-1 0,0-1 0,-22-3 0,32 4 0,0 0 0,0-1 0,0 1 0,0-1 0,0 0 0,0 0 0,0 0 0,0 0 0,0 0 0,0 0 0,0 0 0,1-1 0,-1 1 0,0 0 0,1-1 0,-1 0 0,1 1 0,0-1 0,0 0 0,-1 0 0,1 1 0,0-1 0,0 0 0,1 0 0,-1 0 0,0-4 0,-1-6 0,1-1 0,1 0 0,0 1 0,1-1 0,0 1 0,1-1 0,0 1 0,5-15 0,-7 27 0,0-1 0,0 1 0,0 0 0,0-1 0,1 1 0,-1-1 0,0 1 0,0 0 0,0-1 0,1 1 0,-1 0 0,0-1 0,0 1 0,1 0 0,-1-1 0,0 1 0,1 0 0,-1 0 0,0-1 0,1 1 0,-1 0 0,0 0 0,1 0 0,-1-1 0,0 1 0,1 0 0,-1 0 0,1 0 0,-1 0 0,0 0 0,1 0 0,-1 0 0,1 0 0,-1 0 0,1 0 0,-1 0 0,0 0 0,1 0 0,-1 0 0,1 0 0,-1 1 0,0-1 0,1 0 0,-1 0 0,0 0 0,1 1 0,-1-1 0,0 0 0,1 0 0,-1 1 0,0-1 0,1 0 0,-1 1 0,18 23 0,30 66 0,-5 2 0,42 125 0,-45-110 0,-31-88 0,-19-47 0,-249-568 0,98 242 0,138 301 0,-27-96 0,45 128 0,1 1 0,1-1 0,0 1 0,2-1 0,0 0 0,1 0 0,2 0 0,3-23 0,2 26 0,1 17 0,-6 4 0,0 0 0,0 0 0,0 0 0,0 0 0,0 0 0,0 1 0,-1-1 0,2 6 0,222 719 0,-158-497 0,54 264 0,-121-494 0,5 21 0,1 1 0,9 25 0,-10-46 0,-3-12 0,-1-25 0,-44-367 0,8 114 0,33 271 0,-16-313 0,22 319 0,4 24 0,7 29 0,34 113-682,52 304-1,-95-414-6143</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1T21:40:45.379"/>
    </inkml:context>
    <inkml:brush xml:id="br0">
      <inkml:brushProperty name="width" value="0.1" units="cm"/>
      <inkml:brushProperty name="height" value="0.1" units="cm"/>
      <inkml:brushProperty name="color" value="#082A4C"/>
    </inkml:brush>
  </inkml:definitions>
  <inkml:trace contextRef="#ctx0" brushRef="#br0">1755 312 24575,'1216'0'0,"-1185"-2"0,-31 2 0,0 0 0,0 0 0,-1 0 0,1 0 0,0 0 0,0 0 0,0 0 0,0 0 0,0-1 0,0 1 0,0 0 0,0 0 0,0 0 0,0 0 0,0 0 0,0 0 0,1 0 0,-1 0 0,0-1 0,0 1 0,0 0 0,0 0 0,0 0 0,0 0 0,0 0 0,0 0 0,0 0 0,0 0 0,0 0 0,0 0 0,0-1 0,0 1 0,1 0 0,-1 0 0,0 0 0,0 0 0,0 0 0,0 0 0,0 0 0,0 0 0,0 0 0,0 0 0,0 0 0,1 0 0,-1 0 0,0 0 0,0 0 0,0 0 0,0 0 0,0 0 0,-53-10 0,-1270-215 0,1135 191 0,159 27 0,48 4 0,554 5 0,-180 3 0,-382-5 0,-7 0 0,0 0 0,0 0 0,0 0 0,0 0 0,0 1 0,0-1 0,0 1 0,5 2 0,-9 1 0,-13 1 0,-17 2 0,-105 12 0,-308 61 0,432-77 0,-34 10 0,43-13 0,0 0 0,0 1 0,1 0 0,-1-1 0,0 1 0,1 0 0,-1 0 0,1-1 0,-1 1 0,1 0 0,0 1 0,-1-1 0,1 0 0,0 0 0,0 1 0,-1-1 0,0 2 0,3-2 0,-1 0 0,1 0 0,-1-1 0,1 1 0,0 0 0,-1 0 0,1-1 0,0 1 0,0 0 0,0-1 0,-1 1 0,1-1 0,0 1 0,0-1 0,0 0 0,0 1 0,0-1 0,0 0 0,0 0 0,0 1 0,0-1 0,0 0 0,0 0 0,1 0 0,62 8 0,1-2 0,119-5 0,-95-2 0,26 1 0,215-4 0,-318 3 0,1-1 0,-1-1 0,1 1 0,-1-2 0,0 0 0,0 0 0,14-8 0,77-49 0,-12 6 0,17 4 0,-91 40 0,-42 12 0,-408 117 0,243-62 0,1-3 0,-575 189 0,690-206 0,73-36 0,0 1 0,0-1 0,0 1 0,0-1 0,-1 1 0,1 0 0,0 0 0,0-1 0,0 1 0,1 0 0,-1 0 0,0 0 0,0 0 0,0 0 0,1 0 0,-1 0 0,0 0 0,1 0 0,-1 0 0,1 1 0,-1-1 0,1 0 0,0 0 0,-1 0 0,1 1 0,0-1 0,0 0 0,0 3 0,1-2 0,1 0 0,-1-1 0,1 1 0,0 0 0,0-1 0,-1 1 0,1-1 0,0 0 0,0 1 0,0-1 0,1 0 0,-1 0 0,0-1 0,5 2 0,52 15 0,2-2 0,0-4 0,1-2 0,63 1 0,-26-1 0,-55-5 0,-26-4 0,0 1 0,0 1 0,0 1 0,0 0 0,-1 1 0,1 1 0,-1 1 0,21 10 0,-37-16 0,-1 0 0,1 0 0,0 1 0,-1-1 0,1 0 0,0 1 0,-1-1 0,1 0 0,-1 1 0,1-1 0,0 1 0,-1-1 0,1 1 0,-1-1 0,0 1 0,1-1 0,-1 1 0,1 0 0,-1-1 0,0 1 0,1-1 0,-1 1 0,0 0 0,0-1 0,0 1 0,1 0 0,-1 0 0,0-1 0,0 1 0,0 0 0,0-1 0,0 1 0,0 0 0,0 0 0,-1-1 0,1 1 0,0 0 0,0-1 0,0 1 0,-1 0 0,1-1 0,-1 2 0,-2 1 0,0-1 0,0 1 0,0-1 0,0 1 0,0-1 0,-1 0 0,1 0 0,-5 1 0,-70 29 0,-2-3 0,-114 25 0,106-30 0,83-23 0,-676 176 0,-6-43 0,664-131 0,24-6 0,36-7 0,-25 6 0,73-23 0,-2-5 0,-1-3 0,-1-3 0,-3-4 0,-1-4 0,124-96 0,-190 133 0,-5 5 0,0 0 0,0-1 0,0 0 0,-1 0 0,0 0 0,0-1 0,0 1 0,5-10 0,-10 15 0,0-1 0,0 1 0,0-1 0,1 1 0,-1-1 0,0 1 0,0-1 0,0 0 0,0 1 0,0-1 0,0 1 0,0-1 0,0 1 0,0-1 0,0 1 0,0-1 0,-1 0 0,1 1 0,0-1 0,0 1 0,0-1 0,-1 1 0,1-1 0,0 1 0,-1-1 0,1 1 0,0 0 0,-1-1 0,1 1 0,-1-1 0,1 1 0,0 0 0,-1-1 0,1 1 0,-1 0 0,1-1 0,-1 1 0,0 0 0,-25-6 0,25 6 0,-39-4 0,0 3 0,0 1 0,0 2 0,0 2 0,-64 14 0,-193 66 0,181-42 0,115-42 0,0 1 0,0-1 0,-1 1 0,1-1 0,0 1 0,0-1 0,0 1 0,-1 0 0,1-1 0,0 1 0,0 0 0,0 0 0,0 0 0,1 0 0,-1 0 0,0 0 0,0 0 0,0 0 0,1 0 0,-1 0 0,1 1 0,-1 0 0,1-1 0,1 0 0,-1 0 0,1-1 0,-1 1 0,1 0 0,0 0 0,0-1 0,-1 1 0,1 0 0,0-1 0,0 1 0,0-1 0,-1 1 0,1-1 0,0 0 0,0 1 0,0-1 0,0 0 0,0 1 0,0-1 0,1 0 0,66 8 0,-68-8 0,22 1 0,3 1 0,0 0 0,0-2 0,0-1 0,0-1 0,-1 0 0,48-13 0,-71 14 0,0 1 0,1 0 0,-1 0 0,0-1 0,0 1 0,0-1 0,0 1 0,0-1 0,0 1 0,0-1 0,0 0 0,0 0 0,0 1 0,0-1 0,0 0 0,0 0 0,-1 0 0,1 0 0,0 0 0,0-1 0,-1 1 0,-1 0 0,1 1 0,0-1 0,-1 1 0,1-1 0,-1 0 0,1 1 0,-1-1 0,1 1 0,-1-1 0,1 1 0,-1-1 0,1 1 0,-1 0 0,0-1 0,1 1 0,-1 0 0,0-1 0,1 1 0,-1 0 0,0 0 0,1 0 0,-2-1 0,-55-8 0,10 6 0,26 3 0,0-1 0,0-1 0,0-1 0,0-1 0,-30-9 0,49 12 0,1 1 0,-1-1 0,0 0 0,0 1 0,0-1 0,1 0 0,-1 0 0,0 0 0,1-1 0,-1 1 0,1 0 0,-1 0 0,1-1 0,0 1 0,-1-1 0,1 1 0,0-1 0,0 0 0,0 1 0,0-1 0,1 0 0,-2-3 0,2 3 0,0 0 0,0 0 0,1 0 0,-1 0 0,1-1 0,-1 1 0,1 0 0,0 1 0,0-1 0,0 0 0,0 0 0,0 0 0,0 0 0,0 1 0,0-1 0,1 1 0,1-3 0,8-5 0,0 0 0,0 0 0,1 1 0,23-12 0,-3 4 0,0 1 0,1 1 0,1 2 0,58-12 0,-68 24 0,-23 0 0,-1 1 0,0-1 0,0 0 0,1 0 0,-1 0 0,0 1 0,0-1 0,0 0 0,1 0 0,-1 1 0,0-1 0,0 0 0,0 1 0,1-1 0,-1 0 0,0 0 0,0 1 0,0-1 0,0 0 0,0 1 0,0-1 0,0 0 0,0 1 0,0-1 0,0 0 0,0 1 0,0-1 0,0 0 0,0 1 0,0-1 0,0 0 0,0 1 0,0-1 0,-1 1 0,-1 3 0,0-1 0,-1 1 0,0-1 0,1 1 0,-1-1 0,0 0 0,-7 5 0,-19 13 0,-1-1 0,-1-1 0,-52 22 0,-12 8 0,94-49 0,1 0 0,0 0 0,-1 0 0,1 0 0,0 0 0,-1 0 0,1 0 0,0 0 0,-1 0 0,1 1 0,0-1 0,0 0 0,-1 0 0,1 0 0,0 1 0,-1-1 0,1 0 0,0 0 0,0 1 0,0-1 0,-1 0 0,1 0 0,0 1 0,0-1 0,0 0 0,0 1 0,-1-1 0,1 0 0,0 1 0,0-1 0,0 0 0,0 1 0,0-1 0,0 0 0,0 1 0,0-1 0,0 0 0,0 1 0,0-1 0,0 0 0,0 1 0,17 4 0,31-5 0,-45 0 0,38 0 0,-14 1 0,0-2 0,0 0 0,-1-2 0,1-1 0,-1-1 0,42-13 0,-41 8 0,0 1 0,0 2 0,50-7 0,-1 0 0,159-45 0,-199 48 0,0-2 0,-1-1 0,0-2 0,40-25 0,-73 40 0,1 0 0,-1-1 0,0 1 0,0-1 0,0 1 0,0-1 0,-1 0 0,1 0 0,0 0 0,-1 0 0,1 0 0,-1 0 0,0 0 0,2-3 0,-3 4 0,0 0 0,0 0 0,-1-1 0,1 1 0,0 0 0,0 0 0,-1 0 0,1 0 0,0 0 0,-1 0 0,1 0 0,-1 0 0,1 1 0,-1-1 0,0 0 0,1 0 0,-1 0 0,0 0 0,0 1 0,0-1 0,1 0 0,-1 1 0,0-1 0,0 1 0,0-1 0,0 1 0,0-1 0,0 1 0,0 0 0,0-1 0,0 1 0,-2 0 0,-12-5 0,0 1 0,0 0 0,-1 1 0,1 1 0,-1 1 0,-18 0 0,-103 9 0,90-4 0,-496 73 0,477-60 0,53-8 0,22-3 0,34 0 0,109-7 0,254-34 0,-327 26 0,-4 5 0,-51 10 0,-24-6 0,1 0 0,-1 1 0,0-1 0,1 0 0,-1 1 0,1-1 0,-1 0 0,0 1 0,1-1 0,-1 1 0,0-1 0,0 1 0,1-1 0,-1 1 0,0-1 0,0 1 0,0-1 0,0 1 0,0-1 0,1 1 0,-1-1 0,0 1 0,0-1 0,0 1 0,-1 0 0,0 2 0,0 0 0,-1 0 0,1 0 0,-1 0 0,0 0 0,0 0 0,0-1 0,0 1 0,0-1 0,-1 1 0,-4 3 0,-22 17 0,-1 0 0,0-2 0,-43 21 0,-111 46 0,146-70 0,-385 151 0,42-54 0,727-179 0,35-1-476,142-22-1431,117-14 776,849-120-2262,925-150 1621,-2274 345 3341,-532 106-1251,-37-3-140,-145 25 535,111-22-709,-1596 304-1270,1689-301 1374,293-65-91,18-5-14,0 2 1,-87 36-1,123-36 195,23-15-184,0 0-1,0 1 1,0-1 0,0 0 0,0 0 0,0 1 0,0-1 0,0 0 0,0 0 0,0 1-1,0-1 1,0 0 0,0 1 0,0-1 0,0 0 0,0 0 0,0 1 0,0-1-1,0 0 1,0 0 0,1 0 0,-1 1 0,0-1 0,0 0 0,0 0 0,0 1 0,1-1-1,-1 0 1,0 0 0,0 0 0,1 0 0,-1 0 0,0 1 0,0-1 0,0 0-1,1 0 1,-1 0 0,0 0 0,0 0 0,1 0 0,-1 0 0,0 0 0,1 0 0,46 6 1344,59-5 715,135-16 1,117-31-1222,-272 33-1111,818-160-350,-752 124 609,-177 59 153,1 2 0,1 1 0,0 1 0,-27 22 0,-12 7-188,-28 6 35,-1-3 0,-181 63 0,136-58 0,106-35 0,30-16 0,0 0 0,0 1 0,0-1 0,1 1 0,-1-1 0,0 0 0,0 1 0,1-1 0,-1 0 0,0 0 0,0 1 0,1-1 0,-1 0 0,0 1 0,1-1 0,-1 0 0,0 0 0,1 0 0,-1 0 0,1 1 0,-1-1 0,0 0 0,1 0 0,-1 0 0,0 0 0,1 0 0,-1 0 0,1 0 0,-1 0 0,1 0 0,-1 0 0,0 0 0,1 0 0,-1 0 0,1 0 0,-1 0 0,1-1 0,72-4 0,71-11 0,341-52 0,-424 53 0,-52 8 0,-12 2 0,-8 1 0,0 1 0,-1 1 0,1 0 0,0 0 0,-1 1 0,1 1 0,-20 1 0,-1-1 0,-496 26 0,484-24 0,44-2 0,0 0 0,0 0 0,0 0 0,0 0 0,0-1 0,0 1 0,0 0 0,0 0 0,0 0 0,0 0 0,0 0 0,0 0 0,0-1 0,0 1 0,0 0 0,0 0 0,0 0 0,0 0 0,0 0 0,0 0 0,0-1 0,0 1 0,0 0 0,0 0 0,-1 0 0,1 0 0,0 0 0,0 0 0,0 0 0,0-1 0,0 1 0,0 0 0,0 0 0,0 0 0,0 0 0,-1 0 0,1 0 0,0 0 0,0 0 0,0 0 0,0 0 0,69-21 0,-57 18 0,166-44 0,833-198 0,-897 227 0,-110 17 0,-1 1 0,1-1 0,-1 1 0,1 0 0,-1 0 0,1 1 0,0-1 0,-1 1 0,1-1 0,4 3 0,-8-3 0,1 0 0,-1 0 0,0 1 0,0-1 0,0 0 0,0 0 0,1 0 0,-1 1 0,0-1 0,0 0 0,0 0 0,0 1 0,0-1 0,0 0 0,0 0 0,0 1 0,0-1 0,0 0 0,0 1 0,0-1 0,0 0 0,0 0 0,0 1 0,0-1 0,0 0 0,0 0 0,0 1 0,0-1 0,0 0 0,0 0 0,-1 1 0,1-1 0,0 0 0,0 0 0,0 0 0,0 1 0,0-1 0,-1 0 0,1 0 0,-21 16 0,-29 10 0,-1-3 0,-1-1 0,-60 15 0,18-6 0,76-25 0,-327 132 0,297-109 0,47-29 0,0 0 0,1 1 0,-1-1 0,0 0 0,1 1 0,-1-1 0,1 1 0,-1-1 0,0 1 0,1-1 0,-1 1 0,1-1 0,0 1 0,-1 0 0,1-1 0,-1 1 0,1 0 0,0-1 0,0 1 0,-1 0 0,1-1 0,0 1 0,0 0 0,0 1 0,14 4 0,36-7 0,-46 1 0,160-19 0,-172 20 0,-36 6 0,0-1 0,0-3 0,-1-1 0,-68-7 0,111 5-24,-1-1-1,1 1 1,0-1 0,0 1-1,-1-1 1,1 0 0,0 0-1,0 0 1,0 0-1,0 0 1,0 0 0,0-1-1,0 1 1,1 0 0,-1-1-1,0 0 1,1 1-1,-1-1 1,1 0 0,-1 0-1,1 0 1,0 0 0,0 0-1,0 0 1,0 0-1,0 0 1,1-1 0,-1 1-1,1 0 1,-1 0-1,1-1 1,0 1 0,0 0-1,0-1 1,0 1 0,0 0-1,0-1 1,1 1-1,-1 0 1,1 0 0,-1-1-1,1 1 1,0 0 0,0 0-1,0 0 1,0 0-1,1 0 1,-1 0 0,0 0-1,1 0 1,0 1-1,-1-1 1,1 1 0,0-1-1,2-1 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1T21:41:02.197"/>
    </inkml:context>
    <inkml:brush xml:id="br0">
      <inkml:brushProperty name="width" value="0.1" units="cm"/>
      <inkml:brushProperty name="height" value="0.1" units="cm"/>
      <inkml:brushProperty name="color" value="#082A4C"/>
    </inkml:brush>
  </inkml:definitions>
  <inkml:trace contextRef="#ctx0" brushRef="#br0">908 654 24575,'380'26'0,"-3"32"0,-105-15 0,-145-25 0,172 28 0,-284-42 0,-16-1 0,-28 0 0,-617 1 4,355-7-137,-1119 2-513,2601 1 1421,-1247 0-775,-97-2 0,137 0 0,0 0 0,-1-1 0,1 0 0,0-1 0,0-1 0,1-1 0,-16-7 0,28 11 0,-1 1 0,1-1 0,0 0 0,-1 0 0,1 0 0,0-1 0,0 1 0,0-1 0,1 1 0,-1-1 0,1 0 0,-1 0 0,1 0 0,0 0 0,0-1 0,0 1 0,1-1 0,-1 1 0,1-1 0,0 1 0,0-1 0,0 0 0,0 0 0,1 1 0,-1-1 0,1 0 0,0 0 0,0 0 0,1 0 0,-1 1 0,3-9 0,0 4 0,0 0 0,1 0 0,0 0 0,1 0 0,-1 0 0,2 1 0,-1 0 0,1 0 0,0 0 0,0 1 0,1 0 0,13-10 0,26-13 0,1 1 0,2 2 0,73-27 0,-40 19 0,156-67 0,178-82 0,-382 160 0,-34 23 0,0 0 0,1 0 0,-1 0 0,0-1 0,0 1 0,0 0 0,0 0 0,0 0 0,0-1 0,1 1 0,-1 0 0,0 0 0,0-1 0,0 1 0,0 0 0,0 0 0,0-1 0,0 1 0,0 0 0,0-1 0,0 1 0,0 0 0,0 0 0,0-1 0,0 1 0,0 0 0,-1 0 0,1-1 0,0 1 0,0 0 0,0 0 0,0 0 0,0-1 0,0 1 0,-1 0 0,1 0 0,0 0 0,0-1 0,0 1 0,-1 0 0,1 0 0,0 0 0,0 0 0,-1 0 0,1-1 0,0 1 0,0 0 0,-1 0 0,1 0 0,0 0 0,0 0 0,-1 0 0,1 0 0,0 0 0,-1 0 0,-8-1 0,0 1 0,0-1 0,-1 2 0,1-1 0,-12 3 0,-142 28 0,-271 88 0,419-114 0,-34 10 0,1 2 0,0 2 0,-69 39 0,115-57 0,0 0 0,1-1 0,-1 2 0,1-1 0,-1 0 0,0 0 0,1 0 0,0 1 0,-1-1 0,1 0 0,0 1 0,0-1 0,0 1 0,0 0 0,0-1 0,0 1 0,0 0 0,0 0 0,1 0 0,-1-1 0,1 1 0,-1 2 0,2-2 0,-1 0 0,1 0 0,-1 0 0,1 0 0,0-1 0,-1 1 0,1 0 0,0-1 0,0 1 0,1 0 0,-1-1 0,0 1 0,0-1 0,1 0 0,-1 1 0,1-1 0,2 2 0,10 5 0,0 0 0,1-1 0,-1 0 0,18 4 0,-22-8 0,-5-1 0,0 0 0,0 0 0,0 1 0,0-1 0,-1 1 0,1 0 0,-1 1 0,1-1 0,-1 1 0,0-1 0,0 1 0,-1 0 0,1 1 0,-1-1 0,0 1 0,0-1 0,3 10 0,-1 1 0,0 0 0,-2 0 0,0 0 0,2 30 0,-2-21 0,0-3 0,3 44 0,-6-61 0,0 0 0,0 0 0,0-1 0,-1 1 0,1 0 0,-1 0 0,0 0 0,0 0 0,0 0 0,-1-1 0,0 1 0,-2 5 0,3-8 0,0-1 0,0 1 0,-1 0 0,1-1 0,0 1 0,0-1 0,0 1 0,-1-1 0,1 1 0,0-1 0,0 0 0,-1 0 0,1 1 0,0-1 0,-1 0 0,1 0 0,0-1 0,0 1 0,-1 0 0,1 0 0,0 0 0,0-1 0,-1 1 0,1-1 0,0 1 0,0-1 0,0 0 0,0 1 0,-1-1 0,0-1 0,-37-27 0,36 27 0,-45-41 0,31 27 0,-1 0 0,0 2 0,-1 0 0,-38-22 0,56 35 0,-1 0 0,1 0 0,-1 1 0,0-1 0,1 0 0,-1 1 0,0-1 0,1 1 0,-1-1 0,0 1 0,0 0 0,1 0 0,-1-1 0,0 2 0,0-1 0,1 0 0,-1 0 0,0 0 0,0 1 0,1-1 0,-1 1 0,0-1 0,1 1 0,-1 0 0,0 0 0,1 0 0,-1 0 0,1 0 0,-1 0 0,1 0 0,0 0 0,0 0 0,-1 1 0,1-1 0,0 0 0,0 1 0,0-1 0,0 1 0,0 0 0,1-1 0,-1 1 0,0-1 0,1 1 0,-1 0 0,1 0 0,0 1 0,-1 1 0,0 0 0,0 0 0,1 0 0,0 0 0,0 0 0,0 0 0,0 0 0,1 0 0,-1 0 0,1 0 0,0 0 0,1-1 0,-1 1 0,0 0 0,1 0 0,0-1 0,0 1 0,0-1 0,4 5 0,-5-8 0,0 1 0,0 0 0,0-1 0,0 1 0,0-1 0,1 0 0,-1 1 0,0-1 0,0 0 0,1 0 0,-1 1 0,0-1 0,1 0 0,-1 0 0,0-1 0,0 1 0,1 0 0,-1 0 0,0-1 0,0 1 0,1 0 0,1-2 0,34-16 0,-11 5 0,-21 12 0,1 0 0,0 0 0,0 0 0,-1 0 0,1 1 0,0 0 0,0 0 0,0 1 0,-1 0 0,12 2 0,57 24 0,-58-20 0,0 0 0,1-1 0,17 3 0,-27-7 0,1-1 0,-1 0 0,0 0 0,0-1 0,0 0 0,1 0 0,-1 0 0,0-1 0,14-4 0,-18 4 0,1-1 0,0 0 0,-1 0 0,0 0 0,1-1 0,-1 1 0,0-1 0,0 0 0,0 0 0,-1 0 0,1 0 0,-1 0 0,1-1 0,-1 1 0,0-1 0,-1 0 0,1 1 0,2-8 0,-3 6 0,2-1 0,-1 0 0,1 1 0,0-1 0,0 1 0,0 0 0,1 0 0,-1 0 0,1 1 0,1-1 0,-1 1 0,7-6 0,-8 9 0,-1 0 0,1 0 0,0 0 0,0 0 0,-1 0 0,1 1 0,0-1 0,0 1 0,0-1 0,0 1 0,0 0 0,0 0 0,-1 1 0,1-1 0,0 1 0,0-1 0,0 1 0,0 0 0,-1 0 0,1 0 0,0 0 0,-1 0 0,1 1 0,-1-1 0,1 1 0,-1 0 0,4 4 0,1-1 0,0 1 0,0 0 0,0 0 0,-1 1 0,0 0 0,6 9 0,-84-120 0,36 53 0,36 51 0,0 0 0,0 0 0,0 0 0,0 0 0,0 1 0,0-1 0,0 0 0,0 0 0,0 0 0,0 0 0,-1 0 0,1 0 0,0 0 0,0 0 0,0 1 0,0-1 0,0 0 0,0 0 0,0 0 0,0 0 0,0 0 0,0 0 0,0 0 0,0 0 0,0 0 0,0 0 0,-1 0 0,1 0 0,0 0 0,0 1 0,0-1 0,0 0 0,0 0 0,0 0 0,0 0 0,0 0 0,-1 0 0,1 0 0,0 0 0,0 0 0,0 0 0,0 0 0,0 0 0,0 0 0,0 0 0,0 0 0,-1 0 0,1 0 0,0-1 0,0 1 0,0 0 0,0 0 0,0 0 0,0 0 0,0 0 0,0 0 0,0 0 0,-1 0 0,1 0 0,0 0 0,0 0 0,3 17 0,6 20 0,13 43 0,-21-79 0,1-8 0,8-21 0,-10 28 0,1-1 0,-1 1 0,0-1 0,1 1 0,-1-1 0,1 1 0,0-1 0,-1 1 0,1-1 0,-1 1 0,1 0 0,0-1 0,-1 1 0,1 0 0,0 0 0,-1 0 0,1-1 0,0 1 0,-1 0 0,1 0 0,0 0 0,-1 0 0,1 0 0,0 0 0,-1 0 0,1 0 0,0 0 0,0 1 0,-1-1 0,1 0 0,0 0 0,-1 1 0,1-1 0,-1 0 0,1 1 0,0-1 0,-1 1 0,1-1 0,-1 0 0,1 1 0,-1-1 0,1 2 0,40 44 0,-36-39 0,0 0 0,0-1 0,1 1 0,0-1 0,1 0 0,12 9 0,-19-15 0,1 1 0,0-1 0,0 0 0,-1 0 0,1 0 0,0 0 0,-1 0 0,1 0 0,0 0 0,0 0 0,-1 0 0,1 0 0,0 0 0,-1 0 0,1-1 0,0 1 0,-1 0 0,1 0 0,0-1 0,-1 1 0,1 0 0,-1-1 0,1 1 0,0-1 0,-1 1 0,1-1 0,-1 1 0,0-1 0,1 1 0,-1-1 0,1 0 0,-1 1 0,0-1 0,1 1 0,-1-1 0,0 0 0,0 1 0,1-1 0,-1 0 0,0 0 0,0 1 0,0-1 0,0 0 0,0 1 0,0-1 0,0 0 0,0-1 0,4-42 0,-4 40 0,0-11 0,-1 11 0,1-1 0,0 0 0,0 1 0,0-1 0,1 1 0,0-1 0,-1 1 0,2 0 0,-1-1 0,0 1 0,1 0 0,0 0 0,2-5 0,-4 9 0,1 0 0,-1 0 0,0-1 0,0 1 0,1 0 0,-1 0 0,0-1 0,0 1 0,1 0 0,-1 0 0,0 0 0,1 0 0,-1-1 0,0 1 0,1 0 0,-1 0 0,0 0 0,1 0 0,-1 0 0,0 0 0,1 0 0,-1 0 0,0 0 0,1 0 0,-1 0 0,0 0 0,1 0 0,-1 0 0,0 0 0,1 1 0,-1-1 0,0 0 0,1 0 0,-1 0 0,0 0 0,1 1 0,11 14 0,7 25 0,-17-36 0,9 25 0,-8-20 0,0 0 0,0-1 0,1 1 0,0-1 0,0 1 0,1-1 0,0-1 0,1 1 0,8 9 0,-13-17 0,-1 1 0,0-1 0,1 0 0,-1 1 0,1-1 0,-1 0 0,1 1 0,-1-1 0,1 0 0,-1 0 0,1 0 0,-1 1 0,1-1 0,-1 0 0,1 0 0,0 0 0,-1 0 0,1 0 0,-1 0 0,1 0 0,-1 0 0,1 0 0,-1 0 0,1-1 0,-1 1 0,1 0 0,-1 0 0,1 0 0,-1-1 0,1 1 0,-1 0 0,1-1 0,-1 1 0,1 0 0,-1-1 0,0 1 0,1 0 0,-1-1 0,1 1 0,-1-1 0,0 1 0,0-1 0,1 1 0,-1-1 0,0 1 0,0-1 0,1 0 0,6-26 0,-6 25 0,-1 9 0,0-5 0,1 56 0,1-37 0,-2 0 0,0 0 0,-1 0 0,-1 0 0,-7 29 0,9-49 0,0 0 0,0 0 0,-1 0 0,1 0 0,-1 0 0,1 0 0,-1-1 0,1 1 0,-1 0 0,1 0 0,-1 0 0,0-1 0,1 1 0,-1 0 0,0-1 0,0 1 0,0-1 0,1 1 0,-1-1 0,0 1 0,0-1 0,0 1 0,0-1 0,0 0 0,0 0 0,0 1 0,0-1 0,0 0 0,0 0 0,0 0 0,0 0 0,0 0 0,0 0 0,0 0 0,0-1 0,0 1 0,0 0 0,0 0 0,1-1 0,-1 1 0,0-1 0,0 1 0,0-1 0,0 1 0,-1-2 0,-37-28 0,39 29 0,-17-17 0,1 0 0,1-2 0,1 0 0,-19-35 0,-9-14 0,38 64 0,0 0 0,-1 0 0,0 1 0,0 0 0,0 0 0,-1 0 0,0 0 0,1 1 0,-1 0 0,0 0 0,0 0 0,-1 1 0,1 0 0,-1 0 0,1 1 0,-1 0 0,1 0 0,-1 0 0,-11 1 0,-2 0 0,0 1 0,0 1 0,0 1 0,0 0 0,-23 8 0,21-2 0,22-9 0,0 0 0,1 0 0,-1 0 0,0 0 0,0 0 0,0 0 0,0 0 0,0 0 0,0 0 0,0 0 0,0 0 0,0 0 0,1 0 0,-1 0 0,0 0 0,0 0 0,0 0 0,0 0 0,0 1 0,0-1 0,0 0 0,0 0 0,0 0 0,0 0 0,0 0 0,0 0 0,0 0 0,0 0 0,0 0 0,0 1 0,0-1 0,0 0 0,0 0 0,0 0 0,0 0 0,0 0 0,0 0 0,0 0 0,0 0 0,0 0 0,0 1 0,0-1 0,0 0 0,0 0 0,0 0 0,0 0 0,0 0 0,0 0 0,0 0 0,0 0 0,0 0 0,0 1 0,0-1 0,0 0 0,0 0 0,0 0 0,0 0 0,-1 0 0,1 0 0,0 0 0,0 0 0,0 0 0,0 0 0,0 0 0,0 0 0,43-3 0,131-39 0,221-84 0,126-33 0,-449 146 0,1 2 0,138-1 0,145 33 0,-300-15 0,-1 2 0,85 24 0,-125-24 0,-22-3 0,-35 0 0,-579 4-10,386-11-199,-1668 65-907,1774-56 1112,95-2 4,26-1 0,58 3 0,675 6 180,-510-13-105,371-2-20,375 4-32,-925-2-23,-23-1 0,0 1 0,0 1 0,1 0 0,-1 0 0,24 7 0,-34-4-1,-13 2 2,-15 1 165,0-1 1,0-1-1,-28 1 1,19-1 5,-1409 142-662,986-117 490,444-28 0,21-1 0,38-1 0,483-32 4,-226 10-80,1800-212-1950,-2099 234 2026,300-66 0,-276 55 1,-28 11-1,0 0 0,0 0 0,0 0 0,-1 0 0,1 0 0,0 0 0,0 0 0,0 0 0,0 0 0,0 0 0,0 0 0,0 0 0,0 0 0,0 0 0,-1 0-1,1 0 1,0 0 0,0 0 0,0 0 0,0 0 0,0 0 0,0-1 0,0 1 0,0 0 0,0 0 0,0 0 0,0 0 0,0 0 0,0 0 0,0 0 0,0 0 0,0 0-1,0-1 1,0 1 0,0 0 0,0 0 0,0 0 0,0 0 0,0 0 0,0 0 0,0 0 0,0 0 0,0-1 0,0 1 0,0 0 0,0 0 0,0 0 0,0 0 0,0 0 0,0 0-1,-53 4 168,-251 37 661,-439 50-677,-1403 54-2768,2041-142 2617,77-6 324,58-4 486,430-40 2135,11 36-2934,-351 10-21,1489-1-737,-1555 2 745,39 1 2,-175 14 0,-512 37 38,-161 16 58,18 50-41,648-95-55,72-14 0,25-4 0,38-3 0,1358-41-113,-1300 33 113,705-72 0,-734 59 0,-68 11 0,-20 3 0,-18 2 0,-1 1 0,0 1 0,1 2 0,-46 7 0,33-4 0,-207 22 0,-87 11-200,-1912 196-1015,2223-230 1199,-180 23-11,183-20 38,24-6-11,-1 0-1,1 0 1,0 0 0,0 1-1,0-1 1,0 0-1,0 0 1,0 0-1,0 0 1,0 0 0,0 0-1,0 0 1,0 1-1,0-1 1,0 0-1,0 0 1,0 0 0,0 0-1,0 0 1,0 0-1,0 1 1,0-1 0,0 0-1,0 0 1,0 0-1,0 0 1,0 0-1,0 0 1,1 0 0,-1 1-1,0-1 1,0 0-1,0 0 1,0 0-1,0 0 1,0 0 0,0 0-1,0 0 1,0 0-1,1 0 1,-1 0-1,0 0 1,0 0 0,0 1-1,0-1 1,0 0-1,0 0 1,1 0 0,-1 0-1,0 0 1,0 0-1,0 0 1,0 0-1,0 0 1,0 0 0,1 0-1,-1 0 1,0 0-1,0-1 1,0 1-1,0 0 1,0 0 0,0 0-1,0 0 1,1 0-1,-1 0 1,0 0-1,40 2 351,232-34 1541,-136 11-1834,1435-262-800,-1123 174 743,-418 101 0,53-23 0,-65 17 0,-18 13 0,0 1 0,0 0 0,0-1 0,0 1 0,0 0 0,0-1 0,0 1 0,0 0 0,0-1 0,0 1 0,0 0 0,0-1 0,0 1 0,0 0 0,-1 0 0,1-1 0,0 1 0,0 0 0,0-1 0,0 1 0,-1 0 0,1 0 0,0-1 0,0 1 0,-1 0 0,1 0 0,0-1 0,0 1 0,-1 0 0,1 0 0,0 0 0,-1 0 0,1 0 0,0-1 0,-1 1 0,1 0 0,0 0 0,-1 0 0,-11-3 0,0 1 0,-1 1 0,1 0 0,-22 1 0,-732 49 463,583-32-307,119-10-45,42-3-107,0-2 1,-32-1-1,54-1-4,0 0 0,0 0 0,0 0 0,0 0 0,0 0 0,0 0 0,0 0 0,0 0 0,0 0 0,0 0 0,0 0 0,0 0 0,0-1 0,0 1 0,0 0 0,0 0 0,0 0 0,0 0 0,0 0 0,0 0 0,0 0 0,0 0 0,0 0 0,0 0 0,0 0 0,0 0 0,0 0 0,0-1 0,0 1 0,0 0 0,0 0 0,0 0 0,0 0 0,0 0 0,0 0 0,0 0 0,0 0 0,0 0 0,0 0 0,0 0 0,-1 0 0,1 0 0,0 0 0,0 0 0,0 0 0,0 0 0,0 0 0,0 0 0,0 0 0,0 0 0,0 0 0,0 0 0,0 0 0,15-7 0,273-72 0,-161 49 0,2080-413-1053,-2120 431 1052,892-108-84,-887 113 85,-55 11-43,-37-4 44,1 0 0,-1 0 0,0 0 0,0 0 0,0 0 0,0 1-1,1-1 1,-1 0 0,0 0 0,0 0 0,0 0 0,0 0 0,0 1 0,1-1 0,-1 0 0,0 0 0,0 0 0,0 0 0,0 1 0,0-1 0,0 0 0,0 0 0,0 0 0,0 1 0,0-1 0,0 0 0,0 0 0,0 0 0,0 1 0,0-1 0,0 0 0,0 0 0,0 0 0,0 1 0,0-1 0,0 0 0,0 0 0,0 0 0,0 1 0,0-1 0,0 0 0,0 0 0,-1 0 0,-16 14 174,-22 5 122,0-2 0,-82 24 0,108-37-299,-392 119 95,-400 132-701,41 20 608,682-243 0,80-32 0,0 1 0,-1 0 0,1 0 0,0 0 0,0 0 0,0 1 0,0-1 0,0 0 0,0 1 0,0 0 0,-3 3 0,10 2 0,17 0 0,32 1 0,99 3 0,-121-10 0,1612 14-545,-1234-17 599,-406 2-54,52 1 0,-47 1 0,-33 4 0,-297 42 0,198-31 0,-336 45-582,-150 19-1743,-2849 281-2654,3366-352 4945,85-9 40,9 0 54,44-4 328,1147-154 4804,-1017 130-4976,676-118 224,96-15 507,-361 69-669,-538 87-278,-49 4 9,-1 0 0,1 0 0,0 1 0,0-1 1,0 0-1,0 0 0,-1 0 0,1 1 0,0-1 1,0 0-1,0 0 0,0 0 0,0 1 0,0-1 0,0 0 1,0 0-1,0 1 0,0-1 0,0 0 0,0 0 1,0 1-1,0-1 0,0 0 0,0 0 0,0 1 1,0-1-1,0 0 0,0 0 0,0 1 0,0-1 1,0 0-1,1 0 0,-1 0 0,0 1 0,0-1 1,0 0-1,0 0 0,1 0 0,-1 0 0,0 1 1,0-1-1,0 0 0,0 0 0,1 0 0,-1 0 1,0 0-1,0 0 0,1 1 0,-36 14 492,-69 13-241,-209 29-1,187-38-255,-1038 143-772,1099-160 768,65-2 0,0 0 0,0 0 0,0 0 0,-1 0 0,1 0 0,0 0 0,0 0 0,0 0 0,-1 0 0,1 0 0,0 0 0,0 0 0,0 0 0,-1 0 0,1-1 0,0 1 0,0 0 0,0 0 0,0 0 0,-1 0 0,1 0 0,0-1 0,0 1 0,0 0 0,0 0 0,0 0 0,0 0 0,0-1 0,0 1 0,-1 0 0,1 0 0,0 0 0,0-1 0,0 1 0,0 0 0,0 0 0,0-1 0,0 1 0,0 0 0,0 0 0,0 0 0,0-1 0,0 1 0,1 0 0,11-12 0,20-5 0,1 1 0,1 1 0,40-11 0,-36 13 0,791-253-66,-383 129 40,695-179 26,19 121 0,-1107 189 0,133-6 0,-174 14 0,-18 4 0,-24 6 0,0-1 0,-44 9 0,33-9 0,-1116 272 860,1111-273-860,4 0 0,0-3 0,-64 5 0,99-14 0,23-2 0,31-6 0,438-33 0,2 31 0,-419 11 0,-4-1 0,140 3 0,-196-1 0,1 1 0,0 0 0,-1 1 0,1 0 0,15 5 0,-23-7 0,0 0 0,-1 1 0,1-1 0,0 0 0,0 1 0,-1-1 0,1 0 0,0 1 0,0-1 0,-1 1 0,1-1 0,-1 1 0,1 0 0,0-1 0,-1 1 0,1-1 0,-1 1 0,1 0 0,-1 0 0,0-1 0,1 1 0,-1 0 0,0 0 0,1 0 0,-1-1 0,0 1 0,0 0 0,0 0 0,0 0 0,0-1 0,0 1 0,0 0 0,0 0 0,0 0 0,0 0 0,0-1 0,0 1 0,-1 0 0,1 0 0,0 0 0,-1-1 0,1 1 0,0 0 0,-1 0 0,1-1 0,-1 1 0,1 0 0,-1-1 0,0 1 0,1-1 0,-2 2 0,-42 31 0,43-32 0,-98 56 0,-134 58 0,-122 30 0,354-144 0,-19 7 0,-209 82 0,-267 68 0,479-155 0,16-6 0,26-9 0,334-112 0,15 26 0,-186 51 0,-132 31 0,-38 9 0,1 1 0,-1 2 0,1 0 0,0 0 0,0 2 0,30 0 0,-48 2 0,-1-1 0,1 1 0,-1 0 0,1 0 0,-1 0 0,1 0 0,-1 0 0,1 0 0,-1 0 0,1 0 0,-1 1 0,1-1 0,-1 0 0,0 0 0,1 0 0,-1 0 0,1 1 0,-1-1 0,1 0 0,-1 0 0,0 1 0,1-1 0,-1 0 0,0 1 0,1-1 0,-1 0 0,0 1 0,1-1 0,-1 0 0,0 1 0,0-1 0,1 1 0,-1-1 0,0 1 0,0-1 0,0 0 0,0 1 0,0 0 0,-13 16 0,-29 12 0,-62 12 0,3-1 0,122-46 0,0 1 0,0 0 0,1 2 0,21-2 0,120-6 0,-116 8 0,97 0 0,-124 4 0,0 1 0,0 0 0,0 2 0,0 0 0,21 9 0,-38-13 0,-1 1 0,1 0 0,-1-1 0,1 1 0,-1-1 0,1 0 0,-1 0 0,1 0 0,-1 0 0,1-1 0,-1 1 0,1-1 0,-1 1 0,1-1 0,-1 0 0,1 0 0,-1 0 0,0 0 0,0 0 0,4-3 0,-1 0 0,0 0 0,0 0 0,0-1 0,-1 0 0,0 0 0,6-8 0,-10 13 0,1-1 0,-1 1 0,1-1 0,-1 0 0,1 1 0,-1-1 0,1 0 0,-1 0 0,0 0 0,1 1 0,-1-1 0,0 0 0,0 0 0,0 0 0,1 1 0,-1-1 0,0 0 0,0 0 0,0 0 0,0 0 0,-1 1 0,1-1 0,0 0 0,0 0 0,0 0 0,-1 0 0,1 1 0,0-1 0,-1 0 0,1 0 0,-1 1 0,1-1 0,-1 0 0,1 1 0,-1-1 0,1 0 0,-1 1 0,0-1 0,1 1 0,-1-1 0,0 1 0,1 0 0,-1-1 0,0 1 0,-1-1 0,-45-10 0,-66 2 0,-121 7 0,116 3 0,-1198 2-576,1286-3 576,52-4 0,-16 3 0,148-19 32,791-79 512,-914 99-544,-35 3 0,-46 5 0,22-5 0,-119 20 0,133-17 0,24-4 0,29-2 0,79-16 0,-1-4 0,124-39 0,-188 46 0,0 3 0,89-7 0,38-6 0,-171 23 0,-14 4 0,-26 12 0,-577 227-319,-20-50-1,318-107 320,263-75 0,47-11 0,0-1 0,0 1 0,0 0 0,0 0 0,0 0 0,0 0 0,0 0 0,0 0 0,0 0 0,0-1 0,0 1 0,0 0 0,0 0 0,0 0 0,0 0 0,0 0 0,0 0 0,0 0 0,0 0 0,0-1 0,0 1 0,0 0 0,0 0 0,-1 0 0,65-24 0,-37 14 0,16-9 107,-31 8 203,-15 4-148,-29-1-102,-79-2-60,-165 7 0,163 5 0,27 0 0,45 0 0,1-1 0,0-3 0,-58-8 0,95 9 0,0 1 0,0-1 0,1 1 0,-1-1 0,0 0 0,1 0 0,-1 0 0,1 0 0,-1 0 0,1-1 0,-1 1 0,1-1 0,0 1 0,0-1 0,0 0 0,0 0 0,0 0 0,0 0 0,-1-3 0,2 3 0,1 0 0,0 1 0,0-1 0,0 0 0,0 0 0,0 0 0,0 1 0,0-1 0,1 0 0,-1 0 0,1 1 0,-1-1 0,1 0 0,0 1 0,-1-1 0,1 1 0,0-1 0,0 1 0,0-1 0,0 1 0,1 0 0,-1-1 0,0 1 0,1 0 0,-1 0 0,0 0 0,1 0 0,2-1 0,10-8 0,0 0 0,1 2 0,1 0 0,-1 0 0,1 1 0,0 2 0,20-6 0,124-19 0,-56 13 0,-143 13 0,-564 4 0,581 0 0,6 1 0,0-1 0,0-1 0,0 0 0,0-1 0,0-1 0,1 0 0,-19-7 0,33 10 0,1 0 0,-1-1 0,0 1 0,1 0 0,-1 0 0,0-1 0,1 1 0,-1 0 0,1-1 0,-1 1 0,1-1 0,-1 1 0,1-1 0,-1 1 0,1-1 0,-1 1 0,1-1 0,0 1 0,-1-1 0,1 1 0,0-1 0,-1 0 0,1 1 0,0-1 0,0 1 0,0-1 0,0 0 0,0 1 0,-1-1 0,1 0 0,0 1 0,0-1 0,1 0 0,-1 1 0,0-1 0,0 0 0,0 1 0,0-1 0,0 0 0,1 1 0,-1-1 0,0 0 0,1 1 0,-1-1 0,0 1 0,2-2 0,3-3 0,1 0 0,0 0 0,0 1 0,0-1 0,1 1 0,0 1 0,11-6 0,80-30-14,2 3-1,208-44 0,-171 47-144,783-169-688,-473 109 678,-341 68 169,-73 13 0,-33 12 0,0-1 0,0 1 0,0 0 0,0 0 0,0-1 0,0 1 0,0 0 0,0 0 0,0-1 0,0 1 0,0 0 0,0 0 0,0-1 0,0 1 0,0 0 0,0 0 0,0 0 0,0-1 0,-1 1 0,1 0 0,0 0 0,0 0 0,0-1 0,0 1 0,0 0 0,-1 0 0,1 0 0,0 0 0,0-1 0,0 1 0,-1 0 0,1 0 0,0 0 0,0 0 0,-1 0 0,1 0 0,0 0 0,0 0 0,-1 0 0,1 0 0,0 0 0,0 0 0,-1 0 0,1 0 0,0 0 0,0 0 0,0 0 0,-1 0 0,1 0 0,0 0 0,0 0 0,-1 0 0,1 0 0,-60-2 0,-129 11 547,-273 49-1,294-33-420,-926 142-789,-646 89-670,1694-248 1333,40-6 0,-1-1 0,1 0 0,0 0 0,-1 0 0,-11-1 0,55 2 3,0-2-1,63-8 1,-40 2 322,918-93 534,290 18-1019,-1232 80 160,-23 0 0,1 0 0,-1 1 0,0 0 0,1 1 0,-1 1 0,1 0 0,22 8 0,-35-10 0,-1 0 0,0 0 0,1 0 0,-1 0 0,0 0 0,1 0 0,-1 0 0,0 1 0,1-1 0,-1 0 0,0 0 0,1 0 0,-1 1 0,0-1 0,0 0 0,1 0 0,-1 1 0,0-1 0,0 0 0,0 1 0,1-1 0,-1 0 0,0 1 0,0-1 0,0 0 0,0 1 0,0-1 0,0 0 0,0 1 0,0-1 0,0 0 0,0 1 0,0-1 0,0 0 0,0 1 0,0-1 0,0 0 0,0 1 0,0-1 0,0 0 0,0 1 0,0-1 0,0 0 0,-1 1 0,1-1 0,0 0 0,0 1 0,0-1 0,-1 0 0,1 0 0,0 1 0,0-1 0,-1 0 0,1 0 0,0 1 0,-1-1 0,1 0 0,0 0 0,-1 0 0,1 0 0,0 0 0,-1 1 0,-12 5 4,0 1 1,-1-2 0,0 0 0,0-1 0,0 0-1,-1-1 1,-15 2 0,1 0 117,-241 40 280,-510 17 0,749-61-402,15 0 0,-1 0 0,1-1 0,0-1 0,-1-1 0,-15-4 0,31 3 0,17 0 0,1149-110 0,-1135 111 0,477-25 0,-497 28 0,-18 1 0,-40 5 0,31-4 0,-791 115-470,-454 73-451,1209-179 921,61-10 0,26-4 0,1860-81 1391,-1852 83-1391,-73 1 0,-1246 78-1008,656-29 616,532-44 363,-187 10-39,227-19 68,49 3 0,0 0 0,0 0 0,-1 0 0,1 0 0,0 0 0,0 0 0,-1 0 0,1 0 0,0 0 0,0 0 0,0 0 0,-1 0 0,1-1 0,0 1 0,0 0 0,0 0 0,-1 0 0,1 0 0,0 0 0,0 0 0,0-1 0,0 1 0,-1 0 0,1 0 0,0 0 0,0 0 0,0-1 0,0 1 0,0 0 0,0 0 0,0 0 0,-1-1 0,1 1 0,0 0 0,0 0 0,0 0 0,0-1 0,0 1 0,0 0 0,0 0 0,0-1 0,0 1 0,0 0 0,0 0 0,0 0 0,0-1 0,0 1 0,1 0 0,-1 0 0,0 0 0,0-1 0,0 1 0,0 0 0,0 0 0,0 0 0,0-1 0,1 1 0,-1 0 0,0 0 0,0 0 0,0 0 0,0 0 0,1 0 0,-1-1 0,0 1 0,0 0 0,1 0 0,9-5 0,1 0 0,0 0 0,0 1 0,15-3 0,1056-232 748,20 83 1,-1017 147-749,-52 7 0,-67 8 0,-617 69 0,271-37 0,-208 28 0,536-58 0,46-4 0,29-2 0,102-6 0,125-19 0,-137 10 0,1425-174-804,-2043 310 1481,332-75-550,80-24-127,2-1 0,-89 36 0,178-59 0,1 0 0,0 0 0,0 1 0,0-1 0,0 0 0,0 0 0,-1 1 0,1-1 0,0 1 0,0-1 0,0 1 0,0 0 0,0-1 0,0 1 0,1 0 0,-1 0 0,0 0 0,0-1 0,0 1 0,1 0 0,-1 0 0,0 0 0,1 0 0,-1 2 0,2-2 0,1 0 0,0 1 0,0-1 0,0-1 0,1 1 0,-1 0 0,0-1 0,0 1 0,0-1 0,1 1 0,-1-1 0,0 0 0,3 0 0,428 5 0,-279-9 0,-47 2 0,153 5 0,-215 5 0,-45-8 0,1 0 0,-1 0 0,1 0 0,-1 0 0,0 0 0,1 0 0,-1 0 0,0 0 0,1 0 0,-1 0 0,0 0 0,1 0 0,-1 0 0,0 1 0,1-1 0,-1 0 0,0 0 0,1 0 0,-1 1 0,0-1 0,1 0 0,-1 0 0,0 0 0,0 1 0,1-1 0,-1 0 0,0 1 0,0-1 0,0 0 0,1 1 0,-1-1 0,0 0 0,0 1 0,0-1 0,0 0 0,0 1 0,0-1 0,0 0 0,0 1 0,0-1 0,0 0 0,0 1 0,0-1 0,0 0 0,0 1 0,0-1 0,0 1 0,0-1 0,0 0 0,0 1 0,0-1 0,-1 0 0,1 1 0,0-1 0,0 0 0,0 0 0,-1 1 0,1-1 0,0 0 0,0 0 0,-1 1 0,1-1 0,0 0 0,-1 0 0,1 1 0,-1-1 0,-30 14 0,-83 20 0,-221 35 0,206-46 0,3 1 0,-167 28 0,236-48 0,57-4 0,1 0 0,-1 0 0,0 0 0,0 0 0,0-1 0,1 1 0,-1 0 0,0 0 0,0 0 0,0-1 0,0 1 0,0 0 0,1 0 0,-1-1 0,0 1 0,0 0 0,0 0 0,0-1 0,0 1 0,0 0 0,0 0 0,0-1 0,0 1 0,0 0 0,0 0 0,0-1 0,0 1 0,0 0 0,0 0 0,0-1 0,0 1 0,-1 0 0,1 0 0,0-1 0,0 1 0,0 0 0,0 0 0,0-1 0,-1 1 0,1 0 0,0 0 0,0 0 0,0 0 0,0-1 0,-1 1 0,1 0 0,0 0 0,0 0 0,-1 0 0,1 0 0,0 0 0,0-1 0,-1 1 0,1 0 0,0 0 0,0 0 0,-1 0 0,1 0 0,0 0 0,0 0 0,-1 0 0,1 0 0,0 0 0,-1 0 0,1 0 0,0 1 0,0-1 0,-1 0 0,13-9 0,0 0 0,1 1 0,0 0 0,0 1 0,1 1 0,-1 0 0,1 1 0,25-6 0,-2-1 0,102-32 0,97-36 0,-236 79 0,0 1 0,-1 0 0,1 0 0,0 0 0,0 0 0,0 0 0,0 0 0,-1 0 0,1-1 0,0 1 0,0 0 0,0 0 0,0 0 0,0 0 0,0 0 0,0-1 0,0 1 0,-1 0 0,1 0 0,0 0 0,0-1 0,0 1 0,0 0 0,0 0 0,0 0 0,0-1 0,0 1 0,0 0 0,0 0 0,0 0 0,0 0 0,0-1 0,0 1 0,1 0 0,-1 0 0,0 0 0,0-1 0,0 1 0,0 0 0,0 0 0,0 0 0,0 0 0,0 0 0,1-1 0,-1 1 0,0 0 0,0 0 0,0 0 0,0 0 0,1 0 0,-1 0 0,0 0 0,0 0 0,0-1 0,0 1 0,1 0 0,-1 0 0,0 0 0,0 0 0,0 0 0,1 0 0,-1 0 0,0 0 0,0 0 0,1 0 0,-27-4 0,-33 1 0,-4-2 0,61 5 0,0-1 0,0 1 0,0-1 0,0 1 0,0-1 0,0 0 0,1 0 0,-1 0 0,0 0 0,0 0 0,1 0 0,-3-2 0,4 2 0,-1 0 0,1 1 0,0-1 0,-1 0 0,1 1 0,0-1 0,0 0 0,0 0 0,0 0 0,0 1 0,-1-1 0,1 0 0,1 0 0,-1 1 0,0-1 0,0 0 0,0 0 0,0 1 0,0-1 0,1 0 0,-1 0 0,0 1 0,1-1 0,-1 0 0,1 1 0,-1-1 0,1 0 0,-1 1 0,1-1 0,-1 1 0,1-1 0,1 0 0,4-6 0,1 1 0,0 0 0,1 1 0,0-1 0,0 1 0,0 1 0,15-6 0,69-22 0,-27 11 0,-45 11 0,-22 7 0,-15 5 0,-82 19 0,0 4 0,-121 48 0,191-59 0,29-14 0,0 0 0,0 0 0,0 0 0,0 0 0,0 1 0,0-1 0,0 0 0,0 0 0,0 0 0,0 0 0,-1 0 0,1 0 0,0 0 0,0 0 0,0 0 0,0 0 0,0 1 0,0-1 0,0 0 0,0 0 0,0 0 0,0 0 0,0 0 0,0 0 0,0 0 0,0 0 0,0 0 0,0 1 0,0-1 0,0 0 0,0 0 0,0 0 0,0 0 0,0 0 0,0 0 0,1 0 0,-1 0 0,0 0 0,0 1 0,0-1 0,0 0 0,0 0 0,0 0 0,0 0 0,0 0 0,0 0 0,0 0 0,0 0 0,0 0 0,1 0 0,-1 0 0,0 0 0,0 0 0,0 0 0,0 0 0,0 0 0,0 0 0,0 0 0,0 0 0,0 0 0,1 0 0,-1 0 0,0 0 0,0 0 0,0 0 0,0 0 0,0 0 0,0 0 0,23 0 0,445-70 0,-218 26 0,-34 12 0,-197 28 0,-2 2 0,-37 12 0,-861 311-462,-32-78-1440,210-95 282,-1155 90-1,1736-231 1621,92-8 97,30 1-90,0 0 0,0 0 1,1 0-1,-1 0 0,0 0 0,0 0 1,0 0-1,0 0 0,0 0 1,0 0-1,0 0 0,0 0 0,1 0 1,-1 0-1,0 0 0,0 0 1,0 0-1,0 0 0,0 0 0,0-1 1,0 1-1,0 0 0,0 0 1,0 0-1,0 0 0,0 0 0,0 0 1,0 0-1,1 0 0,-1 0 1,0-1-1,0 1 0,0 0 0,0 0 1,0 0-1,0 0 0,0 0 1,0 0-1,0 0 0,0 0 0,0-1 1,-1 1-1,1 0 0,0 0 1,0 0-1,0 0 0,0 0 1,51-11 798,421-88 2477,633-186-2390,-903 234-717,-183 45-176,-17 0 0,-4 4 0,0 0 0,-1 1 0,1 0 0,-1 0 0,0-1 0,1 1 0,-1 1 0,0-1 0,1 0 0,-5 0 0,-159-23 0,101 16 0,-85-20 0,143 26 0,1 0 0,0 0 0,0-1 0,0 1 0,0-1 0,-11-7 0,16 9 0,0 0 0,0 0 0,0 0 0,0 0 0,1 0 0,-1 0 0,0 0 0,0 0 0,1 0 0,-1 0 0,0 0 0,1 0 0,-1-1 0,1 1 0,0 0 0,-1 0 0,1-1 0,0 1 0,0 0 0,0 0 0,0-1 0,0 1 0,0 0 0,0-1 0,0 1 0,0 0 0,1 0 0,-1-1 0,1 1 0,-1 0 0,1 0 0,-1-1 0,1 1 0,-1 0 0,1 0 0,0 0 0,0 0 0,0 0 0,0 0 0,0 0 0,1-1 0,10-8 0,0 0 0,1 1 0,0 1 0,0-1 0,1 2 0,0 0 0,0 1 0,18-5 0,-5 0 0,488-168 0,-31 14 0,-435 142 0,-49 23 0,0 0 0,-1 0 0,1 0 0,0 0 0,-1 0 0,1 0 0,0 0 0,-1-1 0,1 1 0,0 0 0,0 0 0,-1 0 0,1 0 0,0 0 0,-1 0 0,1-1 0,0 1 0,0 0 0,-1 0 0,1 0 0,0-1 0,0 1 0,0 0 0,-1 0 0,1-1 0,0 1 0,0 0 0,0 0 0,0-1 0,-1 1 0,1 0 0,0-1 0,0 1 0,0 0 0,0-1 0,0 1 0,0 0 0,0 0 0,0-1 0,0 1 0,0 0 0,0-1 0,0 1 0,0 0 0,0-1 0,0 1 0,1 0 0,-1-1 0,0 1 0,0 0 0,0 0 0,0-1 0,0 1 0,1 0 0,-1 0 0,0-1 0,0 1 0,1 0 0,-1 0 0,0 0 0,0-1 0,1 1 0,-1 0 0,0 0 0,0 0 0,1 0 0,-1-1 0,-28-2 0,-24 7 0,-1 3 0,1 1 0,0 3 0,-56 20 0,16-6 0,-852 174 0,935-198 0,-11 6 0,50-5 0,464-6 0,46 2 0,-520 2 0,-15-1 0,1 1 0,0 0 0,0 0 0,0 0 0,0 1 0,-1-1 0,1 2 0,0-1 0,-1 0 0,1 1 0,-1 0 0,7 4 0,-12-6 0,0 0 0,0 0 0,0 1 0,0-1 0,0 0 0,0 1 0,0-1 0,0 0 0,1 1 0,-1-1 0,0 0 0,0 1 0,-1-1 0,1 0 0,0 1 0,0-1 0,0 0 0,0 1 0,0-1 0,0 0 0,0 1 0,0-1 0,-1 0 0,1 1 0,0-1 0,0 0 0,0 0 0,-1 1 0,1-1 0,0 0 0,0 0 0,-1 1 0,1-1 0,0 0 0,0 0 0,-1 0 0,1 0 0,0 1 0,-1-1 0,1 0 0,0 0 0,-1 0 0,1 0 0,0 0 0,-1 0 0,1 0 0,0 0 0,-1 0 0,1 0 0,-28 10 0,1-1 0,-1-2 0,0 0 0,-37 3 0,5-1 0,-389 73 0,425-76 0,65-10 0,346-46-201,3094-374-2316,-2881 357 2747,-753 92 1207,66-9-1152,-1761 272-475,1815-282 190,40-4 0,56-2 0,-46 0 0,257-4 135,617 0 686,-891 4-821,24 0 0,-1 1 0,0 1 0,45 9 0,-47-2 102,-21-8-147,0-1 1,1 0-1,-1 1 1,0-1-1,1 1 1,-1-1 0,0 0-1,0 1 1,1-1-1,-1 1 1,0-1-1,0 1 1,0-1-1,1 1 1,-1-1 0,0 1-1,0-1 1,0 1-1,0-1 1,0 1-1,0-1 1,0 1-1,0-1 1,0 1 0,-1-1-1,1 1 1,0-1-1,0 1 1,0-1-1,0 1 1,-1-1-1,1 1 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1T21:43:49.242"/>
    </inkml:context>
    <inkml:brush xml:id="br0">
      <inkml:brushProperty name="width" value="0.1" units="cm"/>
      <inkml:brushProperty name="height" value="0.1" units="cm"/>
      <inkml:brushProperty name="color" value="#082A4C"/>
    </inkml:brush>
  </inkml:definitions>
  <inkml:trace contextRef="#ctx0" brushRef="#br0">1195 229 24575,'347'3'0,"239"-3"0,-9-35 0,-528 27 0,-63 4 0,-22-1 0,-628 30 0,125 1 0,512-26 0,20 0 0,17-1 0,8 1 0,-50-1 0,-468 3 0,-347-5 0,762-1 0,83 4 0,0 0 0,0 0 0,0 0 0,0-1 0,1 1 0,-1 0 0,0-1 0,0 0 0,0 1 0,0-1 0,1 0 0,-1 0 0,0 0 0,1 0 0,-3-1 0,4 1 0,1 0 0,-1 0 0,0 0 0,1 0 0,-1 0 0,1 0 0,-1 0 0,1 0 0,-1 0 0,1 1 0,0-1 0,-1 0 0,1 0 0,0 1 0,0-1 0,-1 0 0,1 1 0,0-1 0,0 1 0,0-1 0,0 1 0,0 0 0,0-1 0,0 1 0,0 0 0,0 0 0,2-1 0,36-13 0,1 2 0,1 1 0,65-7 0,-37 6 0,525-84 0,-576 94 0,-7 1 0,1-1 0,-1 0 0,1-1 0,14-5 0,-23 3 0,-12 1 0,-15 1 0,-153 3 0,100 1 0,663-1 0,-572 0 0,-10-1 0,1 0 0,-1 1 0,1 0 0,0 0 0,-1 0 0,1 1 0,0-1 0,-1 1 0,1 0 0,-1 1 0,0-1 0,1 1 0,-1-1 0,0 1 0,5 3 0,-9-4 0,0-1 0,0 1 0,0-1 0,1 1 0,-1-1 0,0 1 0,0-1 0,0 1 0,0-1 0,0 1 0,0-1 0,-1 1 0,1-1 0,0 1 0,0-1 0,0 1 0,0-1 0,0 1 0,-1-1 0,1 0 0,0 1 0,-1-1 0,1 1 0,0-1 0,0 0 0,-1 1 0,1-1 0,-1 0 0,1 1 0,0-1 0,-1 0 0,1 0 0,-1 1 0,1-1 0,-1 0 0,1 0 0,0 0 0,-1 0 0,1 1 0,-2-1 0,-23 10 0,24-10 0,-101 27 0,-2-5 0,-151 14 0,97-16 0,-52 8 0,318-22 0,235-10 0,322 5 0,-655 0 0,-2-2 0,0 2 0,0-1 0,0 1 0,-1 0 0,1 1 0,10 3 0,-18-5 0,0 0 0,1 0 0,-1 1 0,0-1 0,0 0 0,0 0 0,0 1 0,0-1 0,0 0 0,0 0 0,0 1 0,0-1 0,0 0 0,0 0 0,0 1 0,-1-1 0,1 0 0,0 0 0,0 1 0,0-1 0,0 0 0,0 0 0,0 0 0,0 1 0,-1-1 0,1 0 0,0 0 0,0 0 0,0 1 0,-1-1 0,1 0 0,0 0 0,0 0 0,0 0 0,-1 0 0,1 0 0,0 1 0,0-1 0,-1 0 0,1 0 0,0 0 0,0 0 0,-1 0 0,1 0 0,0 0 0,0 0 0,-1 0 0,1 0 0,0 0 0,-1 0 0,-16 6 0,-30 3 0,-1-2 0,-75 2 0,76-7 0,0 2 0,-84 17 0,123-18 0,-1 0 0,0 0 0,1 1 0,0 0 0,0 1 0,0 0 0,1 0 0,-1 0 0,-11 13 0,19-18 0,0 1 0,0-1 0,-1 0 0,1 1 0,0-1 0,0 1 0,0-1 0,0 1 0,0-1 0,0 1 0,0-1 0,0 0 0,0 1 0,0-1 0,0 1 0,0-1 0,0 1 0,0-1 0,0 1 0,0-1 0,1 0 0,-1 1 0,0-1 0,0 1 0,0-1 0,1 0 0,-1 1 0,0-1 0,1 0 0,-1 1 0,0-1 0,1 0 0,-1 1 0,0-1 0,1 0 0,-1 0 0,0 1 0,1-1 0,-1 0 0,1 0 0,-1 0 0,1 0 0,-1 0 0,0 0 0,1 1 0,-1-1 0,1 0 0,-1 0 0,1 0 0,-1 0 0,1-1 0,-1 1 0,1 0 0,31 4 0,-31-4 0,206 2 0,-205-2 0,-519-1 0,497 2 0,-1-2 0,1 0 0,-1-1 0,1-1 0,-1-1 0,-27-8 0,105 8 0,276 7 0,250-6 0,-513-2 0,-1-4 0,-1-2 0,0-4 0,0-2 0,-2-4 0,116-51 0,-168 65 0,0 0 0,-1 0 0,1-1 0,17-14 0,-30 21 0,0 0 0,-1 1 0,1-1 0,0 0 0,0 0 0,0 0 0,0 0 0,-1 0 0,1 0 0,0 0 0,-1 0 0,1 0 0,-1 0 0,1 0 0,-1 0 0,0 0 0,1 0 0,-1 0 0,0-1 0,0 0 0,0 1 0,0 0 0,0 0 0,-1 1 0,1-1 0,-1 0 0,1 0 0,-1 1 0,1-1 0,-1 0 0,1 1 0,-1-1 0,0 1 0,1-1 0,-1 1 0,0-1 0,1 1 0,-1-1 0,0 1 0,0-1 0,0 1 0,0 0 0,-8-3 0,0 0 0,-1 1 0,1 1 0,-12-1 0,-475-8 0,335 12 0,-112 1 0,-219-2 0,709-1 0,1472 0-2087,-1586 0-4017</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1T21:44:01.400"/>
    </inkml:context>
    <inkml:brush xml:id="br0">
      <inkml:brushProperty name="width" value="0.1" units="cm"/>
      <inkml:brushProperty name="height" value="0.1" units="cm"/>
      <inkml:brushProperty name="color" value="#082A4C"/>
    </inkml:brush>
  </inkml:definitions>
  <inkml:trace contextRef="#ctx0" brushRef="#br0">2113 568 24575,'8'2'0,"-10"0"0,-20 4 0,-97 6 0,-182-7 0,170-5 0,-176-2 0,-212 4 0,471 1 0,35 1 0,16-1 0,25 1 0,478 6 0,-51-5 0,-383 2 0,126 29 0,-194-35 0,-1 0 0,0 0 0,1 0 0,-1 0 0,0 1 0,0-1 0,0 1 0,0 0 0,3 2 0,-5-3 0,-1-1 0,0 0 0,0 1 0,1-1 0,-1 0 0,0 1 0,0-1 0,1 0 0,-1 1 0,0-1 0,0 1 0,0-1 0,0 0 0,0 1 0,0-1 0,1 1 0,-1-1 0,0 1 0,0-1 0,0 0 0,0 1 0,-1-1 0,1 1 0,0-1 0,0 1 0,0-1 0,0 0 0,0 1 0,-1 0 0,-19 13 0,-10-2 0,-51 13 0,35-12 0,-1007 322 0,946-296 0,104-38 0,-1 0 0,1 1 0,-1-1 0,1 1 0,-1 0 0,1 0 0,0 0 0,0 0 0,0 0 0,-4 5 0,7-7 0,0 1 0,0-1 0,0 1 0,0-1 0,0 1 0,0-1 0,0 1 0,0-1 0,0 1 0,0-1 0,0 1 0,1-1 0,-1 1 0,0-1 0,0 0 0,0 1 0,0-1 0,1 1 0,-1-1 0,0 1 0,1-1 0,-1 0 0,0 1 0,1-1 0,-1 0 0,0 1 0,1-1 0,-1 0 0,1 0 0,-1 1 0,0-1 0,1 0 0,-1 0 0,1 0 0,-1 1 0,1-1 0,-1 0 0,1 0 0,-1 0 0,1 0 0,-1 0 0,1 0 0,16 3 0,-1 0 0,1-1 0,21 0 0,836-4 0,-458-4 0,-147 4 0,-1575 3-1036,660-2 673,453-1 363,178 2 0,-1 0 0,1-1 0,-28-7 0,43 8 0,0 0 0,-1 0 0,1 0 0,0 0 0,0 0 0,-1 0 0,1 0 0,0 0 0,0 0 0,0 0 0,-1 0 0,1 0 0,0 0 0,0 0 0,0-1 0,-1 1 0,1 0 0,0 0 0,0 0 0,0 0 0,0-1 0,-1 1 0,1 0 0,0 0 0,0 0 0,0-1 0,0 1 0,0 0 0,0 0 0,0 0 0,-1-1 0,1 1 0,0 0 0,0 0 0,0-1 0,0 1 0,0 0 0,0 0 0,0-1 0,0 1 0,0 0 0,0 0 0,1-1 0,-1 1 0,0 0 0,0 0 0,0 0 0,0-1 0,0 1 0,20-12 0,44-11 0,86-18 0,-87 25 0,105-28 0,856-207 0,-960 237 104,125-30 958,-187 44-1046,0 0 0,0-1 1,0 1-1,0-1 0,0 0 0,0 1 0,-1-1 1,1 0-1,0 0 0,0 0 0,-1 0 0,1-1 0,0 1 1,1-2-1,-4 2-17,-1 0 1,1 0-1,0 1 1,-1-1-1,1 0 1,-1 1-1,1-1 1,-1 1-1,1-1 1,-1 1-1,1 0 0,-1 0 1,1-1-1,-1 1 1,1 0-1,-1 0 1,-1 1-1,-418-2 1,259 6 0,40-3 0,330-5 0,32-3 0,33-36 0,-248 42 0,-24 0 0,-1 1 0,0-1 0,0 0 0,1 0 0,-1 0 0,0 0 0,0 0 0,0 0 0,1 0 0,-1 1 0,0-1 0,0 0 0,0 0 0,1 0 0,-1 0 0,0 1 0,0-1 0,0 0 0,0 0 0,0 0 0,0 1 0,0-1 0,1 0 0,-1 0 0,0 1 0,0-1 0,0 0 0,0 0 0,0 0 0,0 1 0,0-1 0,0 0 0,0 0 0,0 1 0,0-1 0,0 0 0,0 0 0,0 1 0,-1-1 0,1 0 0,0 0 0,0 1 0,-29 26 0,-33 13 0,45-31 0,1 1 0,0 0 0,0 2 0,1 0 0,-18 18 0,33-30 0,0 1 0,-1-1 0,1 1 0,-1-1 0,1 1 0,0-1 0,-1 1 0,1-1 0,0 1 0,-1 0 0,1-1 0,0 1 0,0-1 0,0 1 0,0 0 0,0-1 0,0 1 0,-1 0 0,1-1 0,0 1 0,1-1 0,-1 1 0,0 0 0,0-1 0,0 1 0,0 0 0,0-1 0,1 1 0,-1-1 0,0 1 0,1-1 0,-1 1 0,0-1 0,1 1 0,-1-1 0,0 1 0,1-1 0,-1 1 0,1-1 0,-1 1 0,1-1 0,-1 0 0,1 1 0,0-1 0,-1 0 0,1 0 0,-1 1 0,2-1 0,36 10 0,63 1 0,1-4 0,123-9 0,-93 0 0,680-3 0,-1264 30 7,0 32-78,399-49 43,-126 16-83,-598 87-238,765-108 349,27-3 0,49-5 0,1536-198-1059,-8-53-179,-1396 224 1215,233-42 23,-360 57 0,-63 13 0,-17 3 0,-130 14 93,79-5 293,-547 67 1656,-308 53-3926,147-19-295,285-43 1745,72-9 297,-124 23-549,472-71 634,49-8 112,0 1-1,1 0 0,-1 2 0,1 0 0,-22 8 1,34-8 547,13-2 0,42-1 491,0-2 0,91-13 0,-97 8-1137,588-92 931,-347 49-1018,1152-183-535,-1414 228 661,-1 0 0,-54 13 0,-301 69 397,-501 54-1,747-128-396,59-9 0,26 5 0,0 0 0,0 0 0,0 0 0,-1 0 0,1-1 0,0 1 0,0 0 0,-1 0 0,1 0 0,0-1 0,0 1 0,0 0 0,0 0 0,0-1 0,-1 1 0,1 0 0,0 0 0,0-1 0,0 1 0,0 0 0,0 0 0,0-1 0,0 1 0,0 0 0,0 0 0,0-1 0,0 1 0,0 0 0,0-1 0,0 1 0,0 0 0,0 0 0,0-1 0,0 1 0,0 0 0,0 0 0,1-1 0,-1 1 0,0 0 0,0-1 0,4-2 0,-1-1 0,1 1 0,0 0 0,0 0 0,0 0 0,1 1 0,6-4 0,68-30 0,2 3 0,152-39 0,-112 37 0,1218-295-1002,-1206 306 1002,-79 20 0,-54 4 0,0 0 0,0 0 0,0 0 0,0 0 0,0 0 0,1 0 0,-1 0 0,0 0 0,0 0 0,0 0 0,0 0 0,1 0 0,-1 0 0,0 0 0,0 0 0,0 0 0,0 0 0,1 0 0,-1 0 0,0 0 0,0 0 0,0 0 0,0 0 0,1 0 0,-1 0 0,0 0 0,0 0 0,0 0 0,0 0 0,0 1 0,1-1 0,-1 0 0,0 0 0,0 0 0,0 0 0,0 0 0,0 0 0,0 1 0,0-1 0,0 0 0,1 0 0,-1 0 0,0 0 0,0 1 0,0-1 0,0 0 0,0 0 0,0 0 0,0 0 0,0 1 0,0-1 0,0 0 0,0 0 0,0 0 0,0 0 0,0 1 0,0-1 0,0 0 0,-1 0 0,-24 13 0,-405 116 0,346-108 0,-1024 226-276,447-109 150,501-102 126,-395 96 0,494-112 0,54-15 0,35-8 0,794-211 144,-568 139 334,-103 30-349,246-59-134,-368 102 5,-29 2 0,0 1 0,0-1 0,0 0 0,0 0 0,0 1 0,0-1 0,0 0 0,0 0 0,0 1 0,0-1 0,0 0 0,0 0 0,0 1 0,0-1 0,0 0 0,0 0 0,0 1 0,0-1 0,0 0 0,-1 0 0,1 0 0,0 1 0,0-1 0,0 0 0,0 0 0,0 0 0,-1 1 0,1-1 0,0 0 0,0 0 0,0 0 0,-1 0 0,1 0 0,0 0 0,0 1 0,0-1 0,-1 0 0,1 0 0,0 0 0,0 0 0,-1 0 0,1 0 0,0 0 0,0 0 0,-1 0 0,1 0 0,0 0 0,-59 25 0,-551 124-85,534-133-16,-1047 174-725,1081-184 948,-49 5 147,84-11-255,0 1 0,-1-2 0,1 1 0,-1-1 0,1 0 0,0 0 0,0-1 1,-11-4-1,18 6-14,-1 0 0,0-1 0,1 1 0,-1 0 0,1-1 0,-1 1 0,1 0 0,-1-1 0,1 1 0,-1-1 0,1 1 0,-1-1 0,1 1 0,-1-1 0,1 1 0,0-1 0,-1 1 0,1-1 0,0 1 0,-1-1 0,1 0 0,0 1 0,0-1 0,0 0 0,0 1 0,0-1 0,0 1 0,-1-1 0,1 0 0,1 1 0,-1-1 0,0 0 0,0 1 0,0-1 0,0 0 0,0 1 0,1-1 0,-1 1 0,0-1 0,0 0 0,1 1 0,-1-1 0,0 1 0,1-1 0,-1 1 0,1-1 0,0 0 0,11-11 0,0 0 0,0 1 0,1 1 0,0 0 0,1 1 0,1 0 0,26-12 0,-14 6 0,296-147 288,6 13 0,6 15 0,389-100 0,-703 228-288,124-29 0,-118 35 0,-27 6 0,-13 4 0,-95 52 0,-201 84 0,-147 20 0,179-71 0,275-95 0,0 1 0,0-1 0,0 1 0,0 0 0,0-1 0,0 1 0,0 0 0,0 0 0,0 0 0,1 0 0,-1 1 0,0-1 0,1 0 0,-1 1 0,1-1 0,-2 3 0,5-3 0,-1 0 0,1 0 0,0 0 0,0 0 0,0 0 0,0 0 0,0-1 0,0 1 0,0-1 0,0 1 0,0-1 0,0 0 0,1 0 0,-1 0 0,0 0 0,3 0 0,75 1 0,-1-4 0,90-14 0,166-39 0,-300 49 0,442-101 0,-429 97 0,-3 1 0,-41 11 0,-9 2 0,-65 26 0,41-18 0,-454 193 0,297-123 0,136-62 0,35-14 0,1 0 0,-1 1 0,1 0 0,0 2 0,1-1 0,-1 2 0,-22 18 0,36-27 0,0 0 0,0 0 0,-1 0 0,1 0 0,0 1 0,0-1 0,0 0 0,0 0 0,0 0 0,0 0 0,-1 1 0,1-1 0,0 0 0,0 0 0,0 0 0,0 0 0,0 1 0,0-1 0,0 0 0,0 0 0,0 0 0,0 1 0,0-1 0,0 0 0,0 0 0,0 0 0,0 1 0,0-1 0,0 0 0,0 0 0,0 0 0,0 0 0,0 1 0,0-1 0,0 0 0,0 0 0,0 0 0,1 1 0,-1-1 0,0 0 0,0 0 0,0 0 0,0 0 0,0 0 0,1 1 0,-1-1 0,0 0 0,0 0 0,19 0 0,23-9 0,-1-2 0,50-21 0,-39 14 0,468-170 0,-424 149 0,-86 31 0,-27 9 0,-176 41 0,47-8 0,-1566 322-1384,1664-346 1384,-308 58 0,268-58 0,64-13 0,24 3 0,0 0 0,0 0 0,-1 0 0,1 0 0,0 0 0,0 0 0,0-1 0,-1 1 0,1 0 0,0 0 0,0 0 0,0 0 0,-1 0 0,1-1 0,0 1 0,0 0 0,0 0 0,0 0 0,0-1 0,-1 1 0,1 0 0,0 0 0,0 0 0,0-1 0,0 1 0,0 0 0,0 0 0,0-1 0,0 1 0,0 0 0,0 0 0,0-1 0,0 1 0,0 0 0,0 0 0,0-1 0,0 1 0,0 0 0,26-23 0,188-114 692,361-169 0,-566 301-692,158-65 0,-146 63 0,1 0 0,-1 1 0,2 1 0,-1 1 0,38-1 0,-59 5 0,1-1 0,-1 1 0,0 0 0,1 0 0,-1 0 0,1 1 0,-1-1 0,0 0 0,1 0 0,-1 1 0,1-1 0,-1 1 0,0-1 0,0 1 0,1 0 0,1 1 0,-3-1 0,0-1 0,1 1 0,-1-1 0,0 1 0,0-1 0,0 1 0,0-1 0,0 1 0,0-1 0,0 1 0,0-1 0,0 1 0,0-1 0,-1 1 0,1 0 0,0-1 0,0 1 0,0-1 0,-1 1 0,1-1 0,0 0 0,0 1 0,-1-1 0,1 1 0,-1-1 0,1 0 0,0 1 0,-1 0 0,-41 30 0,-2-8 0,-1-2 0,-67 22 0,85-37 0,27-6 0,0 0 0,1 0 0,-1 0 0,0 0 0,0 0 0,0 0 0,0 0 0,0 0 0,0 0 0,0 0 0,0-1 0,0 1 0,1 0 0,-1 0 0,0 0 0,0 0 0,0 0 0,0 0 0,0 0 0,0 0 0,0 0 0,0-1 0,0 1 0,0 0 0,0 0 0,0 0 0,0 0 0,0 0 0,0 0 0,0 0 0,0-1 0,0 1 0,0 0 0,0 0 0,0 0 0,0 0 0,0 0 0,0 0 0,0 0 0,0 0 0,0-1 0,0 1 0,0 0 0,0 0 0,0 0 0,0 0 0,-1 0 0,1 0 0,0 0 0,0 0 0,0 0 0,0 0 0,0-1 0,0 1 0,0 0 0,0 0 0,0 0 0,-1 0 0,1 0 0,45-24 0,673-200 0,-348 120 0,-296 80 0,-49 10 0,-28 11 0,-15 3 0,-234 34 0,31-3 0,347-70 0,296-91 0,-417 128 0,56-9 0,-60 10 0,0 1 0,0 0 0,0 0 0,0 0 0,0-1 0,0 1 0,0 0 0,0 0 0,0 0 0,0 1 0,0-1 0,-1 0 0,1 0 0,0 0 0,0 1 0,0-1 0,0 0 0,0 1 0,0-1 0,0 1 0,-1-1 0,1 1 0,0 0 0,0-1 0,-1 1 0,1 0 0,0-1 0,-1 1 0,1 0 0,-1 0 0,1-1 0,-1 1 0,1 0 0,-1 0 0,0 0 0,1 0 0,-1 0 0,0 0 0,0 0 0,0 0 0,1 0 0,-1-1 0,0 1 0,0 0 0,0 0 0,-1 0 0,1 0 0,0 0 0,0 0 0,0 0 0,-1 1 0,-6 13 0,0 1 0,-1-1 0,0-1 0,-1 0 0,-1 0 0,0-1 0,-14 15 0,-1 2 0,-196 233 0,219-259 0,-27 42 0,28-45 0,1 0 0,-1 0 0,1 0 0,-1 0 0,1 0 0,-1 0 0,1 0 0,0 0 0,0 0 0,-1 0 0,1 0 0,0 0 0,0 0 0,0 0 0,0 0 0,0 0 0,0 0 0,1 0 0,-1 0 0,0 0 0,0 0 0,1 0 0,-1 0 0,1 0 0,-1 0 0,1 0 0,-1 0 0,1 0 0,-1-1 0,1 1 0,0 0 0,0 0 0,-1-1 0,1 1 0,0 0 0,0-1 0,0 1 0,0-1 0,0 1 0,-1-1 0,1 1 0,0-1 0,0 0 0,2 1 0,5 0 0,0-1 0,1 0 0,-1 0 0,0 0 0,1-1 0,-1-1 0,0 1 0,0-1 0,15-6 0,-5 2 0,368-137 0,-379 140 0,55-20 0,-42 19 0,-14 8 0,-7-1 0,0-1 0,-1 1 0,0-1 0,0 1 0,0-1 0,0 0 0,0 0 0,0 0 0,0 0 0,-6 3 0,-36 27 0,-1-1 0,-62 30 0,-111 42 0,206-98 0,-167 71 0,-4-7 0,-236 54 0,415-122 0,-18 6 0,-1-2 0,1 0 0,0-2 0,-1 0 0,0-2 0,-29-1 0,49 0 0,1-1 0,0 1 0,0 0 0,0 0 0,0-1 0,0 0 0,0 1 0,0-1 0,0 0 0,0 0 0,0 0 0,0 0 0,0 0 0,1 0 0,-1-1 0,0 1 0,1 0 0,-1-1 0,1 0 0,-1 1 0,1-1 0,0 0 0,-2-3 0,2 2 0,1 0 0,-1 0 0,1 0 0,0 0 0,0 0 0,0 0 0,0 0 0,1 0 0,-1 0 0,1 0 0,0 0 0,-1 0 0,1 0 0,3-5 0,4-8 0,2 0 0,0 0 0,1 1 0,13-15 0,-23 28 0,17-19 0,0 1 0,1 1 0,2 1 0,-1 0 0,2 2 0,0 0 0,1 2 0,1 0 0,0 2 0,0 0 0,1 2 0,1 1 0,38-9 0,-59 17 0,0 0 0,0 1 0,0 0 0,0 0 0,0 0 0,0 0 0,0 1 0,0 0 0,0 0 0,0 0 0,0 0 0,-1 1 0,1 0 0,0 0 0,-1 0 0,5 4 0,-3-3 0,0-1 0,1 1 0,0-1 0,0 0 0,0 0 0,0-1 0,0 0 0,1-1 0,-1 1 0,0-1 0,0 0 0,0-1 0,9-2 0,12-2 0,49-19 0,-53 16 0,311-124 0,-255 98 0,-21 13 0,-59 21 0,1 0 0,0-1 0,-1 1 0,1 0 0,-1-1 0,1 1 0,0 0 0,-1 0 0,1 0 0,0 0 0,-1 0 0,1 0 0,0-1 0,-1 2 0,1-1 0,0 0 0,-1 0 0,1 0 0,0 0 0,-1 0 0,1 0 0,0 1 0,-1-1 0,1 0 0,-1 1 0,1-1 0,0 0 0,-1 1 0,1-1 0,-1 1 0,1-1 0,-1 1 0,0-1 0,1 1 0,-1-1 0,1 1 0,-1-1 0,0 1 0,1-1 0,-1 1 0,0 0 0,0-1 0,1 2 0,-2 0 0,1 1 0,-1 0 0,0-1 0,1 1 0,-1-1 0,0 1 0,-1-1 0,1 1 0,-3 3 0,-17 21 0,0-1 0,-2 0 0,-1-2 0,-1-1 0,-1-1 0,-1-1 0,-1-2 0,0 0 0,-42 19 0,65-35 0,0-1 0,-1 0 0,1 0 0,-1 0 0,0 0 0,0-1 0,1 0 0,-1 0 0,0 0 0,0-1 0,-6 0 0,11-1 0,-1 1 0,1 0 0,0 0 0,-1-1 0,1 1 0,0-1 0,0 0 0,-1 1 0,1-1 0,0 0 0,0 1 0,0-1 0,0 0 0,0 0 0,0 0 0,0 0 0,0 0 0,0 0 0,-1-2 0,1 0 0,0 1 0,1-1 0,-1 0 0,0 1 0,1-1 0,0 0 0,-1 0 0,1 1 0,0-1 0,1 0 0,-1 0 0,0 1 0,2-5 0,1-5 0,0 0 0,1 0 0,1 1 0,0-1 0,1 1 0,0 0 0,1 0 0,0 1 0,0 0 0,11-11 0,15-12 0,50-42 0,-38 36 0,-31 21 0,-14 18 0,0 0 0,0 0 0,0-1 0,0 1 0,0 0 0,0-1 0,0 1 0,0 0 0,0 0 0,0-1 0,-1 1 0,1 0 0,0 0 0,0 0 0,0-1 0,0 1 0,-1 0 0,1 0 0,0 0 0,0-1 0,0 1 0,-1 0 0,1 0 0,0 0 0,0 0 0,0 0 0,-1-1 0,1 1 0,0 0 0,0 0 0,-1 0 0,1 0 0,0 0 0,0 0 0,-1 0 0,1 0 0,0 0 0,-1 0 0,1 0 0,-43 5 0,31-3 0,-145 33 0,-29 4 0,180-37 0,1-2 0,-1 1 0,1-1 0,-1 1 0,1-2 0,-1 1 0,1 0 0,-1-1 0,1 0 0,-1-1 0,1 1 0,0-1 0,0 0 0,-7-3 0,8 2 0,0-1 0,0 0 0,0 0 0,0 0 0,1 0 0,-1 0 0,1 0 0,0-1 0,1 0 0,-1 0 0,1 0 0,0 0 0,0 0 0,-2-7 0,-4-10 0,1 0 0,1 0 0,1-1 0,1 0 0,1 0 0,0-33 0,3 54 0,0 1 0,0 0 0,1 0 0,-1-1 0,0 1 0,0 0 0,1 0 0,-1 0 0,0-1 0,1 1 0,-1 0 0,1 0 0,0 0 0,-1 0 0,1 0 0,0 0 0,0 0 0,0 0 0,-1 0 0,1 0 0,0 0 0,0 1 0,0-1 0,0 0 0,3-1 0,-2 2 0,0 0 0,0 0 0,0 0 0,0 0 0,0 0 0,0 0 0,0 1 0,0-1 0,0 0 0,0 1 0,0 0 0,0-1 0,0 1 0,2 2 0,7 3 0,-1 1 0,0 0 0,0 1 0,12 12 0,17 22 0,-2 1 0,51 79 0,45 107 0,-113-189 0,-19-35 0,-4-8 0,-11-18 0,-19-36 0,11-2 0,8 22 0,24 72 0,14 55 0,-4 1 0,13 151 0,-15-92 0,-20-299 0,3 74 0,-1 70 0,0 0 0,0 1 0,0-1 0,1 0 0,-1 1 0,1-1 0,0 0 0,1 1 0,2-9 0,-2 12 0,-1-1 0,0 1 0,1-1 0,-1 1 0,1 0 0,-1-1 0,1 1 0,0 0 0,0 0 0,-1 0 0,1 0 0,0 1 0,0-1 0,0 0 0,0 1 0,0-1 0,0 1 0,0 0 0,0 0 0,0 0 0,0 0 0,0 0 0,0 0 0,0 0 0,0 1 0,3 0 0,14 3 0,1 2 0,-1 0 0,0 1 0,0 1 0,33 19 0,-4-3 0,30 14 0,134 45 0,-179-74 0,-1-1 0,1-1 0,0-2 0,0-1 0,0-2 0,1-1 0,51-6 0,-9-7 0,0-3 0,0-3 0,104-40 0,207-119 0,-249 118 0,-103 45 0,-33 14 0,-1 0 0,1 0 0,-1-1 0,0 1 0,1-1 0,-1 0 0,0 1 0,1-1 0,-1 0 0,0 0 0,0 1 0,0-1 0,0 0 0,0 0 0,0 0 0,0-1 0,2 0 0,-5 0 0,1 1 0,-1 0 0,0 0 0,1 0 0,-1 1 0,0-1 0,0 0 0,1 1 0,-1-1 0,0 1 0,0-1 0,0 1 0,0 0 0,0 0 0,1 0 0,-4 0 0,-218-7 0,166 7 0,-1629 78-1530,1418-48 1530,-235 20 0,498-49 0,-1 0 0,-1-1 0,1 1 0,0-1 0,0 0 0,0-1 0,0 1 0,-9-3 0,21-1 0,1 0 0,-1 1 0,0 0 0,1 0 0,0 1 0,0 0 0,12-3 0,192-53 0,168-30-469,149-19-1408,111-8 993,2422-328-2957,-2995 435 4232,-64 7 79,-15 3 75,-104 13 768,84-10-1258,-1144 174 2358,17 42-983,951-167-1430,203-53 0,0 1 0,-1 0 0,1 0 0,0 0 0,0 1 0,1 0 0,-1 0 0,0 0 0,1 1 0,-9 7 0,14-10 0,0-1 0,0 1 0,0-1 0,0 1 0,0-1 0,0 1 0,0-1 0,0 1 0,0-1 0,0 1 0,0-1 0,0 1 0,0-1 0,1 1 0,-1-1 0,0 1 0,0-1 0,1 0 0,-1 1 0,0-1 0,1 1 0,-1-1 0,0 0 0,1 1 0,-1-1 0,1 0 0,-1 1 0,0-1 0,1 0 0,-1 0 0,1 1 0,-1-1 0,1 0 0,-1 0 0,1 0 0,-1 0 0,1 1 0,49 10 0,336 7 0,-327-17 0,674-5-665,-252 1 314,-457 3 365,46-1 502,0 3 0,74 11 0,-138-12-460,1 0 0,-1 1-1,0-1 1,0 1 0,0 0 0,11 6 0,-17-7-58,1 0 0,0-1 0,0 1 0,0 0 1,-1 0-1,1 0 0,0 0 0,-1 0 0,1 0 0,-1 0 1,1 0-1,-1 0 0,1 0 0,-1 0 0,0 0 1,0 0-1,0 0 0,1 1 0,-1-1 0,0 0 0,0 0 1,0 0-1,-1 0 0,1 0 0,0 0 0,0 1 1,-1-1-1,1 0 0,0 0 0,-1 0 0,1 0 1,-1 0-1,1 0 0,-1 0 0,0 0 0,1-1 0,-1 1 1,0 0-1,0 0 0,0 0 0,0-1 0,-1 2 1,-16 16 1,-2-1 0,0-1 0,0 0 0,-2-2 0,-40 22 0,29-18 0,-511 270 0,315-171 0,95-43 187,133-73-181,-9 5 135,0 0 0,0 1 1,-15 15-1,24-22-134,1 1-1,-1-1 1,0 1-1,0 0 1,1-1-1,-1 1 1,1 0 0,-1 0-1,0-1 1,1 1-1,0 0 1,-1 0-1,1 0 1,-1 0-1,1 0 1,0 0 0,0-1-1,-1 1 1,1 0-1,0 0 1,0 0-1,0 0 1,0 0-1,0 0 1,0 0 0,0 0-1,1 0 1,-1 0-1,0 0 1,0 0-1,1 0 1,-1 0-1,1-1 1,-1 1 0,0 0-1,1 0 1,0 0-1,-1-1 1,1 1-1,-1 0 1,1 0-1,0-1 1,0 1 0,-1-1-1,1 1 1,0-1-1,0 1 1,0-1-1,0 1 1,0-1-1,-1 0 1,1 1 0,0-1-1,0 0 1,2 0-1,8 4-6,1-1 0,-1-1 0,1 0 0,-1-1 0,1 0 0,19-1 0,85-11 0,-78 7 0,875-135 0,-889 134 0,33-4 0,60-19 0,-259 62 0,-775 132-523,633-121-375,223-35 827,-1254 176-142,1269-181 213,22-1 0,0-1 0,0-1 0,0-2 0,0 0 0,1-1 0,-36-7 0,58 7 0,-1 1 0,1 0 0,-1-1 0,1 1 0,0-1 0,-1 1 0,1-1 0,0 0 0,-1 0 0,1 0 0,0 1 0,0-1 0,0 0 0,-2-2 0,3 2 0,0 1 0,0-1 0,-1 1 0,1-1 0,0 1 0,0-1 0,0 0 0,0 1 0,0-1 0,0 1 0,0-1 0,0 0 0,0 1 0,0-1 0,0 1 0,0-1 0,0 1 0,1-1 0,-1 1 0,0-1 0,0 0 0,0 1 0,1-1 0,0 0 0,2-3 0,1 1 0,-1-1 0,1 1 0,0-1 0,0 1 0,0 1 0,6-4 0,39-18 0,0 3 0,98-29 0,-139 47 0,858-224 328,10 46 18,-843 175-345,77-16-1,419-65 0,-515 85 0,0 1 0,0 1 0,21 1 0,-34-1 0,-1 0 0,1 0 0,-1 0 0,0 0 0,1 0 0,-1 0 0,1 0 0,-1 0 0,1 0 0,-1 0 0,0 0 0,1 0 0,-1 1 0,0-1 0,1 0 0,-1 0 0,1 0 0,-1 0 0,0 1 0,1-1 0,-1 0 0,0 0 0,1 1 0,-1-1 0,0 0 0,0 0 0,1 1 0,-1-1 0,0 0 0,0 1 0,0-1 0,1 1 0,-1-1 0,0 0 0,0 1 0,0-1 0,0 0 0,0 1 0,0-1 0,0 1 0,0-1 0,0 0 0,0 1 0,0-1 0,0 1 0,0-1 0,0 1 0,0-1 0,0 0 0,0 1 0,0-1 0,0 0 0,-1 1 0,1-1 0,0 0 0,0 1 0,-1-1 0,1 0 0,0 1 0,0-1 0,-1 0 0,1 1 0,0-1 0,-1 0 0,1 0 0,0 0 0,-1 1 0,0-1 0,-13 10 0,-2-1 0,1-1 0,-1 0 0,0-2 0,-1 1 0,1-2 0,-25 5 0,-3 3 0,-691 151-47,-14-63-1,638-88 48,-496 32 0,587-45 0,0-1 0,-35-7 0,53 8 0,0 0 0,0-1 0,0 1 0,0-1 0,0 1 0,0-1 0,0 0 0,0 0 0,0 0 0,0 0 0,1 0 0,-1 0 0,0 0 0,1-1 0,-1 1 0,1 0 0,-3-4 0,4 4 0,0-1 0,0 1 0,0-1 0,0 1 0,0 0 0,0-1 0,1 1 0,-1 0 0,0-1 0,1 1 0,-1 0 0,1-1 0,0 1 0,-1 0 0,1 0 0,0-1 0,0 1 0,0 0 0,-1 0 0,1 0 0,0 0 0,1 0 0,-1 0 0,0 1 0,2-2 0,15-13 23,1 1-1,1 1 1,0 0-1,34-15 1,99-33 658,-128 52-537,294-97-269,5 14 1,3 13-1,3 16 0,375-24 1,-345 70 124,-347 18 0,56 4 0,-67-5 0,1 0 0,-1 1 0,0-1 0,1 1 0,-1-1 0,0 1 0,0 0 0,0 0 0,1 0 0,-1 0 0,0 1 0,0-1 0,-1 0 0,1 1 0,0-1 0,0 1 0,-1 0 0,1-1 0,-1 1 0,1 0 0,1 3 0,-3-3 0,0 0 0,0-1 0,0 1 0,0 0 0,0 0 0,0 0 0,-1 0 0,1-1 0,-1 1 0,1 0 0,-1 0 0,1-1 0,-1 1 0,0 0 0,0-1 0,0 1 0,0-1 0,0 1 0,0-1 0,-1 1 0,1-1 0,0 0 0,-1 0 0,-2 2 0,-45 31 0,46-32 0,-68 36 279,-2-3 0,-92 30 1,94-38-308,-599 173 28,639-189 0,62-8 0,433-51 0,-269 23 0,41-1 0,242-33 0,-435 48 0,-44 7 0,-9 2 0,-80-1 0,-277 36 0,271-23 0,-346 37-575,-148 9-1724,-2537 101-3252,3047-156 5423,-360-4 7,421 2 254,-1 0 0,-29-8-1,37 3 665,15-2 0,7 3-373,0 0-1,1 1 0,-1 0 0,1 0 0,0 1 1,16-2-1,-5 0 329,534-93 2196,-317 62-2929,55-13-19,682-87 0,-960 135 0,18-3 0,-1 3 0,49 3 0,-62 3 0,-15 2 0,-7-5 0,1 0 0,-1 0 0,0 0 0,0 0 0,1 0 0,-1-1 0,0 1 0,-1-1 0,1 1 0,0-1 0,0 0 0,-5 2 0,-50 21 0,-1-2 0,-1-2 0,-92 17 0,82-21 0,-421 82 0,467-97 0,23-1 0,0 0 0,0 0 0,0-1 0,-1 1 0,1 0 0,0 0 0,0 0 0,0 0 0,0 0 0,0 0 0,-1 0 0,1 0 0,0 0 0,0-1 0,0 1 0,0 0 0,0 0 0,0 0 0,0 0 0,0 0 0,0-1 0,0 1 0,0 0 0,-1 0 0,1 0 0,0 0 0,0-1 0,0 1 0,0 0 0,0 0 0,0 0 0,0 0 0,0 0 0,0-1 0,1 1 0,-1 0 0,0 0 0,0 0 0,0 0 0,0-1 0,0 1 0,0 0 0,0 0 0,0 0 0,0 0 0,0 0 0,0 0 0,1-1 0,-1 1 0,0 0 0,0 0 0,0 0 0,0 0 0,33-22 0,89-39 0,224-77 0,-246 102 0,18-6 0,100-40 0,-208 76 0,-12 3 0,-22 5 0,9 2 0,47-5 0,384-70 0,-199 29 0,118-13 0,244-46 0,-548 94 0,-49 12 0,-34 8 0,-216 73 0,-70 21 0,-1073 162-761,1338-262 761,66-9 0,19-4 0,70-16 0,157-24 0,-143 30 0,805-112 422,-591 88-210,-276 37-101,-35 3-111,1 0 1,0 0 0,0 0-1,0 0 1,0 0 0,0 0-1,0 0 1,0 1 0,0-1-1,0 0 1,0 0 0,0 0 0,0 0-1,0 0 1,0 0 0,0 0-1,1 0 1,-1 0 0,0 0-1,0 1 1,0-1 0,0 0 0,0 0-1,0 0 1,0 0 0,0 0-1,0 0 1,0 0 0,0 0-1,0 0 1,0 0 0,0 0-1,1 0 1,-1 0 0,0 0 0,0 0-1,0 0 1,0 1 0,-46 13-21,35-10 29,1-1-9,-85 25 0,-1-3 0,-119 15 0,214-40 0,1 1 0,-1-1 0,1 0 0,-1 0 0,0 1 0,1-1 0,-1 0 0,0 0 0,1 0 0,-1 0 0,1 0 0,-1 0 0,0 0 0,1 0 0,-1 0 0,0 0 0,1 0 0,-1 0 0,1 0 0,-1 0 0,0-1 0,1 1 0,-1 0 0,1-1 0,-1 1 0,1 0 0,-1-1 0,1 1 0,-1 0 0,1-1 0,-1 1 0,1-1 0,-1 1 0,1-1 0,-1 0 0,20-16 0,21-5 0,1 3 0,1 1 0,0 2 0,72-17 0,-92 27 0,34-7 0,-42 14 0,-20 8 0,-31 14 0,-65 27 5,-134 46 0,-126 22-110,313-103 58,-915 231-667,854-230 714,71-16 0,41-6 0,18-5 0,46-15 228,122-30-1,-85 27 32,42-13-174,383-104-19,-378 111-71,237-22 1,-333 54 4,0 3 0,65 7 0,-113-3 0,-16 4 0,-24 7 0,29-13 0,-146 50 0,581-183 0,9 38 0,-407 86 0,8-1 0,1 2 0,60-3 0,-99 9 0,0 0 0,0 0 0,0 0 0,1 0 0,-1 0 0,0 1 0,0-1 0,0 1 0,0-1 0,0 1 0,0 0 0,3 2 0,-4-3 0,-1 0 0,1 1 0,-1-1 0,0 1 0,0-1 0,1 1 0,-1-1 0,0 0 0,0 1 0,0-1 0,1 1 0,-1-1 0,0 1 0,0-1 0,0 1 0,0 0 0,0-1 0,0 1 0,0-1 0,0 1 0,0-1 0,0 1 0,0-1 0,-1 1 0,1-1 0,0 1 0,0-1 0,0 1 0,-1-1 0,1 0 0,-1 2 0,-3 4 0,-1 0 0,-1 0 0,1 0 0,-1-1 0,-7 6 0,-5 5 0,17-16 0,1 1 0,-1-1 0,1 1 0,-1-1 0,1 1 0,0-1 0,-1 1 0,1-1 0,0 1 0,-1 0 0,1-1 0,0 1 0,0-1 0,-1 1 0,1 0 0,0-1 0,0 1 0,0 0 0,0-1 0,0 1 0,0 0 0,0-1 0,0 1 0,0 0 0,0-1 0,0 1 0,0-1 0,1 1 0,-1 0 0,0-1 0,0 1 0,1-1 0,-1 1 0,0 0 0,1-1 0,-1 1 0,1-1 0,0 1 0,1 1 0,1-1 0,-1 0 0,0 0 0,1 0 0,-1 0 0,1 0 0,-1-1 0,1 1 0,-1-1 0,4 1 0,32-1 0,0-1 0,-1-2 0,1-2 0,-1-1 0,55-17 0,-52 14 0,182-54 0,-115 30 0,133-23 0,-211 53 0,1 1 0,47 4 0,28-2 0,252-47 100,-159 19-1565,-142 21-5361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1T21:44:50.343"/>
    </inkml:context>
    <inkml:brush xml:id="br0">
      <inkml:brushProperty name="width" value="0.1" units="cm"/>
      <inkml:brushProperty name="height" value="0.1" units="cm"/>
      <inkml:brushProperty name="color" value="#082A4C"/>
    </inkml:brush>
  </inkml:definitions>
  <inkml:trace contextRef="#ctx0" brushRef="#br0">2826 488 24575,'-1'13'0,"0"-1"0,-1 1 0,0-1 0,-1 0 0,0 0 0,-1 0 0,-1 0 0,-10 21 0,-7 5 0,-31 41 0,32-49 0,10-8 0,11-22 0,0 0 0,0 1 0,0-1 0,0 0 0,0 0 0,0 1 0,1-1 0,-1 0 0,0 0 0,0 0 0,0 1 0,0-1 0,0 0 0,0 0 0,1 0 0,-1 0 0,0 1 0,0-1 0,0 0 0,0 0 0,1 0 0,-1 0 0,0 0 0,0 0 0,0 0 0,1 1 0,-1-1 0,0 0 0,0 0 0,0 0 0,1 0 0,-1 0 0,0 0 0,0 0 0,0 0 0,1 0 0,-1 0 0,0 0 0,0 0 0,1 0 0,-1 0 0,0-1 0,0 1 0,0 0 0,1 0 0,-1 0 0,5-2 0,-1 0 0,1 0 0,-1 0 0,0-1 0,1 0 0,-1 0 0,4-3 0,119-117 0,-25 22 0,-101 100 0,0-1 0,1 1 0,-1 0 0,0-1 0,1 1 0,-1 0 0,0 0 0,1 0 0,0 0 0,-1 1 0,1-1 0,-1 0 0,1 1 0,0-1 0,-1 1 0,1-1 0,0 1 0,0 0 0,-1 0 0,1-1 0,2 2 0,-3-1 0,0 1 0,0 0 0,0 0 0,0-1 0,0 1 0,0 0 0,0 0 0,0 0 0,0 0 0,-1 0 0,1 0 0,0 0 0,-1 1 0,1-1 0,-1 0 0,1 0 0,-1 0 0,0 1 0,1-1 0,-1 0 0,0 2 0,1 12 0,0-1 0,-1 1 0,-3 24 0,3-37 0,-1 18 0,0-12 0,1 0 0,-1 0 0,0 0 0,-1 0 0,-2 9 0,1-14 0,1-1 0,0 1 0,-1-1 0,1 0 0,-1 0 0,0 0 0,1-1 0,-1 1 0,0-1 0,0 1 0,-5 0 0,-3 3 0,-72 44 0,61-35 0,1 0 0,-2-2 0,0 0 0,0-2 0,-1-1 0,-29 8 0,49-16 0,1-1 0,-1 1 0,0-1 0,0 0 0,1-1 0,-1 1 0,0-1 0,1 1 0,-1-1 0,0 0 0,1-1 0,-1 1 0,1 0 0,0-1 0,-1 0 0,1 0 0,0 0 0,0 0 0,0 0 0,0-1 0,1 1 0,-1-1 0,1 0 0,-1 0 0,1 0 0,0 0 0,0 0 0,0 0 0,1-1 0,-1 1 0,1-1 0,-2-5 0,-4-12 0,2-1 0,0 1 0,1-1 0,-1-26 0,4 38 0,-3-60 0,4 47 0,-1 0 0,-8-38 0,9 61 0,0-1 0,0 1 0,1-1 0,-1 1 0,0-1 0,-1 1 0,1-1 0,0 1 0,0-1 0,0 1 0,0-1 0,0 1 0,0 0 0,-1-1 0,1 1 0,0-1 0,0 1 0,0 0 0,-1-1 0,1 1 0,0 0 0,-1-1 0,1 1 0,0 0 0,-1-1 0,1 1 0,-1 0 0,1 0 0,0-1 0,-1 1 0,1 0 0,-1 0 0,1 0 0,-1 0 0,1-1 0,0 1 0,-1 0 0,0 0 0,-12 16 0,-6 32 0,-133 461 0,150-502 0,1-1 0,0 1 0,0 0 0,0 0 0,1 0 0,1 13 0,-1-19 0,0-1 0,0 1 0,1-1 0,-1 1 0,0 0 0,0-1 0,0 1 0,0-1 0,1 1 0,-1-1 0,0 1 0,0-1 0,1 1 0,-1-1 0,0 1 0,1-1 0,-1 0 0,0 1 0,1-1 0,-1 1 0,1-1 0,-1 0 0,1 1 0,-1-1 0,1 0 0,-1 0 0,1 1 0,-1-1 0,1 0 0,1 0 0,-1 0 0,1-1 0,0 0 0,0 1 0,0-1 0,-1 0 0,1 0 0,0 0 0,-1 0 0,1-1 0,-1 1 0,0 0 0,1 0 0,-1-1 0,2-3 0,235-285 0,-234 286 0,0 0 0,0 0 0,0 0 0,0 0 0,1 1 0,0-1 0,-1 1 0,1 0 0,7-3 0,-9 6 0,0-1 0,0 0 0,0 1 0,0 0 0,0-1 0,0 1 0,-1 0 0,1 1 0,0-1 0,0 0 0,0 1 0,0 0 0,0-1 0,-1 1 0,1 0 0,0 1 0,-1-1 0,1 0 0,3 3 0,10 8 0,-1 0 0,-1 1 0,0 0 0,-1 1 0,-1 1 0,18 25 0,-16-21 0,-12-16 0,-1-1 0,0 0 0,1 0 0,0 0 0,-1 0 0,1 0 0,0 0 0,0 0 0,0-1 0,0 1 0,0 0 0,1-1 0,-1 0 0,0 0 0,1 1 0,-1-2 0,1 1 0,-1 0 0,4 0 0,-4-1 0,0-1 0,0 0 0,0 0 0,0-1 0,-1 1 0,1 0 0,0 0 0,-1-1 0,1 1 0,-1-1 0,1 0 0,-1 1 0,0-1 0,0 0 0,0 0 0,0 0 0,0 0 0,0 0 0,0 0 0,-1 0 0,1 0 0,-1 0 0,1 0 0,-1-4 0,10-37 0,3-47 0,8-37 0,4 39 0,4 1 0,54-112 0,-57 156 0,-26 42 0,1 0 0,0 1 0,-1-1 0,1 0 0,0 1 0,-1-1 0,1 1 0,0-1 0,0 1 0,-1-1 0,1 1 0,0-1 0,0 1 0,0 0 0,0-1 0,-1 1 0,1 0 0,0 0 0,0 0 0,0-1 0,0 1 0,0 0 0,0 0 0,0 0 0,0 1 0,0-1 0,-1 0 0,1 0 0,0 0 0,0 1 0,0-1 0,0 0 0,0 1 0,-1-1 0,1 1 0,0-1 0,0 1 0,-1 0 0,1-1 0,0 1 0,-1-1 0,1 1 0,0 0 0,-1 0 0,1-1 0,-1 1 0,1 1 0,3 5 0,0 1 0,0-1 0,-1 1 0,0 0 0,0 0 0,-1 0 0,0 0 0,0 10 0,6 77 0,-5-46 0,11 119 0,15 231 0,-30-891 0,1 486 0,-4-29 0,4 35 0,0-1 0,-1 1 0,1-1 0,-1 0 0,1 1 0,-1-1 0,1 1 0,-1-1 0,1 1 0,-1-1 0,1 1 0,-1-1 0,0 1 0,1 0 0,-1-1 0,0 1 0,1 0 0,-1 0 0,0-1 0,1 1 0,-1 0 0,0 0 0,0 0 0,1 0 0,-1 0 0,0 0 0,1 0 0,-1 0 0,0 0 0,0 0 0,1 0 0,-1 1 0,0-1 0,1 0 0,-1 0 0,0 1 0,1-1 0,-1 0 0,0 1 0,1-1 0,-1 1 0,1-1 0,-1 1 0,1-1 0,-2 2 0,-34 26 0,0 1 0,2 2 0,-46 53 0,27-27 0,-108 112 0,126-143 0,34-25 0,1-1 0,-1 1 0,0-1 0,1 1 0,-1-1 0,1 1 0,-1-1 0,0 1 0,1-1 0,-1 0 0,0 0 0,0 1 0,1-1 0,-1 0 0,0 0 0,0 0 0,1 0 0,-1 1 0,0-1 0,0-1 0,1 1 0,-1 0 0,0 0 0,0 0 0,1 0 0,-1 0 0,0-1 0,1 1 0,-1 0 0,0-1 0,0 1 0,1 0 0,-1-1 0,1 1 0,-1-1 0,0 1 0,1-1 0,-1 1 0,1-1 0,-1 1 0,1-1 0,0 0 0,-1 1 0,1-1 0,-1 0 0,1 1 0,0-1 0,0 0 0,-1-1 0,1 0 0,0-1 0,0 1 0,0-1 0,0 1 0,1-1 0,-1 1 0,1 0 0,0-1 0,-1 1 0,1-1 0,0 1 0,0 0 0,0 0 0,1 0 0,-1 0 0,3-3 0,33-34 0,-8 15 0,1 1 0,1 2 0,1 1 0,0 1 0,42-17 0,0 6 0,83-22 0,207-37-462,133 5-1387,648-28-824,7 64 1486,-772 43 424,-314 5 662,29-1 56,124 14 0,-188-5 195,-31-8-141,1 0-1,-1 1 1,0-1 0,0 0 0,0 0-1,0 0 1,0 0 0,0 1 0,1-1-1,-1 0 1,0 0 0,0 1 0,0-1-1,0 0 1,0 0 0,0 0 0,0 1-1,0-1 1,0 0 0,0 0 0,0 0-1,0 1 1,0-1 0,0 0 0,0 0 0,0 0-1,-1 1 1,1-1 0,0 0 0,0 0-1,0 0 1,0 1 0,0-1 0,0 0-1,0 0 1,-1 0 0,1 0 0,0 1-1,0-1 1,0 0 0,0 0 0,-1 0-1,1 0 1,0 0 0,0 0 0,0 0-1,-1 0 1,1 1 0,0-1 0,0 0-1,-1 0 1,1 0 0,0 0 0,0 0-1,-1 0 1,-59 16 1094,-348 43-731,309-48-395,-405 48-56,-174 14-236,-129 3-306,341-34-743,-2493 245 13,2389-222 1351,189-20 0,170-16 0,152-18-75,51-7 239,12-1 107,77 1 1446,-59-4-1258,488 13 1563,413 6 1367,-759-19-3389,304 8 0,-324 0 0,168 32 0,-293-37 0,14 2 0,-1 1 0,0 2 0,0 1 0,0 1 0,53 27 0,-82-36 22,0 1 0,0-1-1,-1 1 1,1 0-1,-1 0 1,1 0 0,-1 1-1,0-1 1,0 1 0,3 2-1,-5-3-7,1-1 1,-1 0-1,0 0 0,1 0 1,-1 1-1,0-1 0,0 0 0,0 1 1,0-1-1,0 0 0,0 0 0,0 1 1,0-1-1,-1 0 0,1 0 0,0 1 1,-1-1-1,1 0 0,-1 0 0,1 0 1,-1 0-1,0 0 0,1 0 0,-1 0 1,0 0-1,0 0 0,0 0 0,0 0 1,0 0-1,-1 1 0,-6 4 5,0 0-1,0 0 1,0-1-1,0 0 1,-1-1-1,0 1 1,-18 4-1,-83 19-39,90-24 30,-1129 169-1497,1036-160 1497,-645 71-9,698-79 0,56-5 0,13-2 0,94-15 0,1013-140-519,1018-160-3735,-1668 232 4254,-129 14 0,-129 18 0,-188 48 0,0-2 0,35-15 0,-45 10 51,-21 4 308,-13 3-20,0 1 0,-1 1 0,0 1-1,1 2 1,-35 2 0,-15 0-322,-198-1-17,-117 3 185,-119-1 555,91 0-1176,-1773 2-2907,1977-10 3200,195 4 143,-1 0 0,1-2 0,-30-6 0,32-3 43,16 12-31,0-1 0,0 1-1,0-1 1,-1 0-1,1 1 1,1-1-1,-1 1 1,0-1 0,0 1-1,0-1 1,0 0-1,0 1 1,0-1-1,1 1 1,-1-1 0,0 1-1,0-1 1,1 1-1,-1-1 1,0 1-1,1-1 1,-1 1 0,1 0-1,-1-1 1,1 0-1,13-8 230,1 0 0,-1 0 0,2 2 0,-1 0-1,1 0 1,0 2 0,30-7 0,-2-1 139,1131-333 2709,28 78-2040,-1181 264-1049,33-5 0,-53 8 0,0 1 0,1 0 0,-1-1 0,0 1 0,1 0 0,-1 0 0,0 1 0,1-1 0,-1 0 0,0 1 0,1 0 0,-1-1 0,0 1 0,4 2 0,-6-2 0,0-1 0,0 1 0,0 0 0,0 0 0,0 0 0,-1 0 0,1-1 0,0 1 0,0 0 0,-1 0 0,1 0 0,-1-1 0,1 1 0,-1 0 0,1 0 0,-1-1 0,1 1 0,-1-1 0,1 1 0,-1 0 0,0-1 0,1 1 0,-1-1 0,0 1 0,1-1 0,-1 0 0,0 1 0,0-1 0,0 0 0,1 1 0,-3-1 0,-27 17 0,-1-2 0,-1-2 0,-53 17 0,50-19 0,-1096 320-985,698-212 1068,375-101-83,54-13 0,15-2 0,24-1 0,1662-49-834,-594 8 790,-764 32 44,-310 9 0,-29-2 0,0 0 0,0 0 0,-1 0 0,1 0 0,0 0 0,0 0 0,0 0 0,0 1 0,0-1 0,0 0 0,0 0 0,0 0 0,0 0 0,0 0 0,0 0 0,0 0 0,0 0 0,0 1 0,0-1 0,0 0 0,1 0 0,-1 0 0,0 0 0,0 0 0,0 0 0,0 0 0,0 0 0,0 0 0,0 0 0,0 1 0,0-1 0,0 0 0,0 0 0,0 0 0,0 0 0,0 0 0,1 0 0,-1 0 0,0 0 0,0 0 0,0 0 0,0 0 0,0 0 0,0 0 0,0 0 0,0 0 0,0 0 0,1 0 0,-1 0 0,0 0 0,0 0 0,0 0 0,0 0 0,-42 9 0,-471 67 1462,123-20-1144,-1345 212-1113,1645-255 795,80-13 0,21-5 0,39-9 0,824-140-413,-726 131 320,776-94-34,6 71 153,-902 46-26,-10-1 0,1 1 0,-1 0 0,0 2 0,0 0 0,0 1 0,26 8 0,-42-11 0,-1 0 0,0 0 0,0 1 0,0-1 0,0 1 0,0-1 0,0 1 0,0-1 0,0 1 0,0-1 0,0 1 0,0 0 0,0 0 0,-1-1 0,1 1 0,0 0 0,0 0 0,-1 0 0,1 0 0,-1 0 0,1 0 0,-1 0 0,1 0 0,-1 0 0,1 0 0,-1 0 0,1 2 0,-2-1 0,0 0 0,1 0 0,-1-1 0,0 1 0,0 0 0,0-1 0,0 1 0,0-1 0,-1 1 0,1-1 0,0 1 0,-1-1 0,1 0 0,-1 0 0,1 0 0,-1 0 0,-2 1 0,-19 11 205,-2-1 0,0-1 0,0-2 0,-45 12 1,48-15-63,-396 97 90,62-35-626,-113 11-1182,-2154 295-1897,2581-369 3431,36-5 13,8 0 15,55-7 422,468-63 773,737-89 1835,-1068 140-3017,346-46 0,-515 60 0,-25 4 0,0 1 0,0 0 0,0 0 0,0 0 0,0 0 0,0 0 0,0 0 0,0 0 0,0 0 0,0 0 0,0 0 0,0 0 0,-1 0 0,1 0 0,0 0 0,0 0 0,0 0 0,0-1 0,0 1 0,0 0 0,0 0 0,0 0 0,0 0 0,0 0 0,0 0 0,0 0 0,0 0 0,0 0 0,0 0 0,0 0 0,0 0 0,0-1 0,0 1 0,0 0 0,0 0 0,0 0 0,1 0 0,-52 2 0,-702 88-422,320-34 34,-616 67 225,1045-124 163,20-3 0,44-8 0,-56 11 0,762-187 457,-184 41 102,3 33-279,-564 111-280,-12 0 0,1 1 0,-1 1 0,1 0 0,0 0 0,0 1 0,-1 0 0,1 0 0,0 1 0,0 1 0,16 4 0,-25-6 0,0 1 0,0-1 0,0 1 0,0 0 0,1-1 0,-1 1 0,0 0 0,0 0 0,0 0 0,-1 0 0,1 0 0,0 0 0,0 0 0,0 0 0,-1 0 0,1 0 0,-1 1 0,1-1 0,-1 0 0,1 0 0,-1 1 0,0-1 0,1 0 0,-1 0 0,0 1 0,0 1 0,0 1 0,-1-1 0,0 1 0,1-1 0,-1 0 0,-1 0 0,1 1 0,0-1 0,-1 0 0,-2 5 0,-5 3 27,1 0 0,-1 0 1,-1-1-1,0 0 0,0-1 1,-1 0-1,0 0 0,-1-2 1,-16 10-1,-19 7 130,-56 21 0,87-39-153,-111 39-4,-190 41 0,244-67 0,65-13 0,18-4 0,26-3 0,-1-1 0,66-15 0,-48 8 0,994-174 0,-1016 177 0,22-3 0,57-2 0,-156 24 0,-94 12 0,0-6 0,-255 2 0,362-25 0,31-1 0,18-5 0,62-20 0,2 4 0,126-24 0,-93 24 0,-28 7 0,-40 10 0,0-2 0,44-17 0,-169 61 0,-200 76 0,209-85 0,-1-3 0,-78 11 0,144-30 0,0-1 0,0 0 0,0-1 0,0 1 0,0-1 0,0-1 0,0 1 0,-1-1 0,1 0 0,0 0 0,0-1 0,0 0 0,1 0 0,-8-3 0,8 1 0,0 0 0,0-1 0,0 1 0,1-1 0,0 0 0,0 0 0,0 0 0,1 0 0,0-1 0,0 1 0,0-1 0,0 0 0,-3-12 0,-36-123 0,6-2 0,-29-247 0,60 355 0,-13-151 0,17 160 0,1 1 0,1 0 0,1 0 0,2 0 0,7-31 0,6 18 0,-16 38 0,-1-1 0,1 1 0,-1-1 0,0 1 0,1-1 0,-1 1 0,1-1 0,-1 1 0,1-1 0,-1 1 0,1 0 0,0-1 0,-1 1 0,1 0 0,-1-1 0,1 1 0,0 0 0,-1 0 0,1-1 0,0 1 0,-1 0 0,1 0 0,0 0 0,-1 0 0,1 0 0,0 0 0,0 0 0,-1 0 0,1 1 0,0-1 0,-1 0 0,1 0 0,-1 0 0,1 1 0,0-1 0,-1 0 0,1 1 0,-1-1 0,1 0 0,0 1 0,-1-1 0,1 1 0,-1-1 0,0 1 0,1-1 0,-1 1 0,1 0 0,-1-1 0,0 1 0,1-1 0,-1 1 0,0 0 0,1 0 0,4 9 0,0 0 0,-1 0 0,0 0 0,-1 1 0,0 0 0,0-1 0,2 22 0,1 89 0,-5-82 0,-42 997 0,3-382 0,34-752 0,-18-116 0,9 101 0,2 5 0,-4-40 0,-38-165 0,40 271 0,5 26 0,8 15 0,0 1 0,-1 0 0,1 0 0,0 0 0,0 0 0,0 0 0,0 0 0,0 0 0,-1 0 0,1 0 0,0 0 0,0 0 0,0-1 0,0 1 0,-1 0 0,1 0 0,0 0 0,0 0 0,0 0 0,0 0 0,-1 1 0,1-1 0,0 0 0,0 0 0,0 0 0,0 0 0,-1 0 0,1 0 0,0 0 0,0 0 0,0 0 0,0 0 0,0 0 0,-1 0 0,1 1 0,0-1 0,0 0 0,0 0 0,0 0 0,0 0 0,0 0 0,0 1 0,0-1 0,0 0 0,0 0 0,-1 0 0,1 0 0,0 1 0,0-1 0,0 0 0,0 0 0,0 0 0,0 0 0,0 1 0,0-1 0,0 0 0,0 0 0,0 0 0,0 0 0,0 0 0,1 1 0,-1-1 0,0 0 0,0 0 0,0 1 0,-3 39 0,1 1 0,2 0 0,11 81 0,-3-28 0,-7-81 0,1 3 0,-1 1 0,-1-1 0,-3 20 0,-2-24 0,-2-15 0,-8-22 0,-17-58 0,3-1 0,-29-143 0,42 157 0,-13-47 0,6-2 0,5 0 0,-3-146 0,23 389 0,-1 182 0,-70 390 0,56-587 0,12-104 0,-3 22 0,1 50 0,7-64 0,4-25 0,7-29 0,53-266 0,0-1 0,-68 306 0,0 0 0,1 0 0,-1-1 0,1 1 0,-1 0 0,1 0 0,0 0 0,0 0 0,0 0 0,0 1 0,0-1 0,0 0 0,1 0 0,-1 1 0,1-1 0,-1 0 0,4-1 0,-4 3 0,0 0 0,-1 1 0,1-1 0,0 1 0,0 0 0,0-1 0,0 1 0,-1 0 0,1-1 0,0 1 0,-1 0 0,1 0 0,0-1 0,-1 1 0,1 0 0,-1 0 0,1 0 0,-1 0 0,0 0 0,1 0 0,-1 0 0,0 0 0,0 0 0,1 2 0,4 18 0,-1 1 0,2 24 0,3 294 0,-8-193 0,-4-776 0,4 360 0,-1 259 0,5-61 0,0 63 0,-2 23 0,-1 30 0,-30 238 0,1-19 0,15 121 0,26-610 0,10 0 0,94-397 0,-114 605 0,-2 7 0,1 0 0,-1 0 0,2 0 0,-1 1 0,1-1 0,6-9 0,-10 19 0,0 0 0,0 0 0,0 0 0,0-1 0,0 1 0,1 0 0,-1 0 0,0 0 0,0-1 0,0 1 0,0 0 0,0 0 0,1 0 0,-1 0 0,0-1 0,0 1 0,0 0 0,1 0 0,-1 0 0,0 0 0,0 0 0,0 0 0,1 0 0,-1 0 0,0 0 0,0 0 0,0 0 0,1 0 0,-1 0 0,0 0 0,0 0 0,1 0 0,-1 0 0,0 0 0,0 0 0,0 0 0,1 0 0,-1 0 0,0 0 0,0 0 0,0 0 0,1 0 0,-1 1 0,0-1 0,0 0 0,0 0 0,1 0 0,-1 0 0,0 1 0,0-1 0,0 0 0,0 0 0,0 0 0,0 0 0,1 1 0,-1-1 0,0 0 0,0 0 0,0 1 0,0-1 0,0 0 0,0 0 0,0 1 0,4 11 0,0 0 0,-1 0 0,0 0 0,-1 0 0,1 21 0,0-6 0,32 505 0,-34 6 0,-2-375 0,0-55 0,6-246 0,5-67 0,54-349 0,-22 208 0,-29 266 0,-9 70 0,-8 51 0,-25 121 0,-90 288 0,99-383 0,4-23 0,5-26 0,11-18 0,-1 0 0,1 0 0,0 0 0,0 1 0,0-1 0,-1 0 0,1 0 0,0 0 0,0 0 0,0 0 0,-1 0 0,1 0 0,0 0 0,0 0 0,0 0 0,-1 0 0,1 0 0,0 0 0,0 0 0,-1 0 0,1 0 0,0 0 0,0 0 0,0 0 0,-1 0 0,1 0 0,0 0 0,0-1 0,0 1 0,-1 0 0,1 0 0,0 0 0,0 0 0,0 0 0,0 0 0,-1-1 0,1 1 0,0 0 0,0 0 0,0 0 0,0-1 0,0 1 0,0 0 0,0 0 0,0 0 0,-1-1 0,1 1 0,0 0 0,0 0 0,0 0 0,0-1 0,0 1 0,0 0 0,0 0 0,0-1 0,0 1 0,0 0 0,1-1 0,-6-26 0,1-1 0,2 0 0,1 0 0,2-31 0,0 1 0,0-343 0,-1 391 0,0 1 0,0-1 0,-1 0 0,-1 0 0,0 1 0,-5-17 0,5 23 0,1 0 0,-1 1 0,1-1 0,-1 1 0,0 0 0,0-1 0,0 1 0,0 0 0,0 0 0,-1 0 0,1 0 0,-1 1 0,1-1 0,-1 1 0,0 0 0,1-1 0,-1 1 0,0 0 0,0 1 0,0-1 0,0 0 0,0 1 0,0-1 0,0 1 0,-5 0 0,-21 1 0,-1 0 0,1 2 0,0 1 0,-30 8 0,-116 38 0,131-37 0,1 0 0,-6 1 0,0 3 0,-59 27 0,94-34 0,15-3 0,27 0 0,83 0 0,133-8 0,-105-2 0,92 0 0,453 1 0,-669 3 0,4-2 0,-1 1 0,0 1 0,0 1 0,0 0 0,0 2 0,22 6 0,-39-10 0,-1 0 0,1 0 0,0 0 0,0 1 0,0-1 0,-1 0 0,1 0 0,0 0 0,0 1 0,-1-1 0,1 1 0,0-1 0,-1 0 0,1 1 0,0-1 0,-1 1 0,1 0 0,-1-1 0,1 1 0,-1-1 0,1 1 0,-1 0 0,1-1 0,-1 1 0,0 0 0,1 0 0,-1-1 0,0 1 0,1 0 0,-1 0 0,0-1 0,0 1 0,0 0 0,0 0 0,0 0 0,0-1 0,0 1 0,0 0 0,0 0 0,0 0 0,0-1 0,-1 2 0,-1 1 0,-1 0 0,0-1 0,1 1 0,-1-1 0,0 1 0,0-1 0,0 0 0,0 0 0,-6 2 0,-67 29 0,-2-4 0,-1-3 0,-84 16 0,99-26 0,-1120 215 0,1063-210 0,82-10 0,82-9 0,267-9-45,1303-16-538,-1588 23 583,-1 0 0,-55 7 0,-688 107 238,208-35 48,421-63-182,67-9-104,23-7 0,0 0 0,0 0 0,0 0 0,0 1 0,-1-1 0,1 0 0,0 0 0,0 0 0,0 0 0,0 0 0,0 1 0,0-1 0,0 0 0,0 0 0,0 0 0,0 0 0,0 0 0,0 0 0,0 1 0,0-1 0,1 0 0,-1 0 0,0 0 0,0 0 0,0 0 0,0 1 0,0-1 0,0 0 0,0 0 0,0 0 0,0 0 0,0 0 0,0 0 0,1 0 0,-1 0 0,0 0 0,0 1 0,0-1 0,0 0 0,0 0 0,0 0 0,1 0 0,-1 0 0,0 0 0,0 0 0,0 0 0,0 0 0,0 0 0,1 0 0,-1 0 0,0 0 0,0 0 0,0 0 0,0 0 0,0 0 0,1 0 0,-1 0 0,0 0 0,0 0 0,0 0 0,0-1 0,0 1 0,49 4 0,684-3 0,-158-4 0,-502 7 0,-55 0 0,-15 1 0,-29 8 0,-562 134 0,330-91 0,-592 164 0,790-197 0,60-23 0,-1 0 0,1 0 0,0 0 0,0 0 0,-1 0 0,1 0 0,0 0 0,0 0 0,-1 0 0,1 0 0,0 0 0,0 0 0,-1 0 0,1 0 0,0 0 0,0 1 0,-1-1 0,1 0 0,0 0 0,0 0 0,0 0 0,0 1 0,-1-1 0,1 0 0,0 0 0,0 0 0,0 1 0,0-1 0,0 0 0,-1 0 0,1 1 0,0-1 0,0 0 0,0 0 0,0 1 0,0-1 0,0 0 0,0 0 0,0 1 0,0-1 0,0 0 0,0 1 0,0-1 0,0 0 0,0 0 0,0 1 0,0-1 0,1 0 0,-1 1 0,33 1 0,290-37 0,-242 23 0,288-44-390,1210-226-1579,-1148 202 1332,-354 66 520,184-40 103,-229 43 14,-23 1 0,-11 9 0,-1-1 0,0 0 0,1 1 0,-1 0 0,0 0 0,0-1 0,0 2 0,0-1 0,0 0 0,0 0 0,0 1 0,0 0 0,-5 0 0,-124-13 975,-185 5 1,181 8-688,-39-1-291,-956-17-40,1082 18 43,32 0 0,0 0 0,0-1 0,1 0 0,-1-2 0,-25-6 0,41 9 0,1 0 0,0 0 0,-1 0 0,1 0 0,-1 0 0,1 0 0,0 0 0,-1 0 0,1-1 0,0 1 0,-1 0 0,1 0 0,0 0 0,-1 0 0,1-1 0,0 1 0,-1 0 0,1 0 0,0-1 0,0 1 0,-1 0 0,1-1 0,0 1 0,0 0 0,-1-1 0,1 1 0,0 0 0,0-1 0,0 1 0,0 0 0,0-1 0,-1 1 0,1-1 0,0 1 0,0 0 0,0-1 0,0 1 0,0 0 0,0-1 0,0 1 0,0-1 0,1 1 0,-1 0 0,0-1 0,0 1 0,0 0 0,0-1 0,0 1 0,1 0 0,-1-1 0,0 1 0,0 0 0,1-1 0,-1 1 0,1-1 0,7-6 2,1 0 0,0 0 1,1 0-1,-1 1 0,1 1 1,0 0-1,1 0 0,19-6 1,2-1 131,679-240 607,-459 169-703,-180 61-38,-44 20 0,-24 8 0,-14 7 0,-12 3 0,0-1 0,-1-1 0,0-1 0,-1-1 0,-32 11 0,-66 24 0,-3-7 0,-191 39 0,-270 5 0,87-52 0,440-36 0,59 3 0,0 1 0,0 0 0,1 0 0,-1 0 0,0 0 0,0-1 0,0 1 0,0 0 0,0 0 0,0 0 0,1-1 0,-1 1 0,0 0 0,0 0 0,0 0 0,0-1 0,0 1 0,0 0 0,0 0 0,0 0 0,0-1 0,0 1 0,0 0 0,0 0 0,0-1 0,0 1 0,0 0 0,0 0 0,-1 0 0,1-1 0,0 1 0,0 0 0,0 0 0,0 0 0,0-1 0,0 1 0,0 0 0,-1 0 0,1 0 0,0 0 0,0-1 0,0 1 0,0 0 0,-1 0 0,1 0 0,0 0 0,0 0 0,-1 0 0,28-10 0,0 1 0,45-9 0,-20 6 0,1091-206-494,-609 125 339,-501 88 155,-28 5 0,-7 1 0,-46 11 0,22-6 0,-306 80 6,-657 151 25,642-173-31,291-52 0,56-12 0,0 0 0,1 0 0,-1 0 0,0 1 0,0-1 0,0 0 0,0 0 0,0 0 0,0 0 0,1 0 0,-1 1 0,0-1 0,0 0 0,0 0 0,0 0 0,0 0 0,0 0 0,0 1 0,0-1 0,0 0 0,0 0 0,0 0 0,0 0 0,0 1 0,0-1 0,0 0 0,0 0 0,0 0 0,0 1 0,0-1 0,0 0 0,0 0 0,0 0 0,0 0 0,0 1 0,0-1 0,0 0 0,0 0 0,-1 0 0,1 0 0,0 0 0,0 0 0,0 1 0,0-1 0,0 0 0,-1 0 0,99 4 0,439-10-72,421 6-100,-923 1 172,-11-2 0,-1 2 0,1 0 0,-1 2 0,1 0 0,-1 2 0,35 11 0,-56-15 0,-1-1 0,1 1 0,-1 0 0,1-1 0,-1 1 0,0 0 0,0 0 0,1 0 0,-1 0 0,0 0 0,0 0 0,0 0 0,0 1 0,0-1 0,1 2 0,-2-2 0,0 0 0,0 0 0,1 0 0,-1 0 0,0-1 0,0 1 0,0 0 0,0 0 0,0 0 0,-1-1 0,1 1 0,0 0 0,0 0 0,-1 0 0,1-1 0,0 1 0,-1 0 0,1 0 0,0-1 0,-1 1 0,0 1 0,-4 2 0,1 1 0,-1-1 0,0 0 0,0 0 0,-1-1 0,-7 5 0,-55 24 0,-1-2 0,-1-4 0,-133 32 0,126-38 0,-192 48 104,-2-12 0,-362 28 0,600-81-104,-47 2 0,74-5 0,0 0 0,0-1 0,0 1 0,0-1 0,0 0 0,0-1 0,0 1 0,-9-5 0,14 6 0,1-1 0,-1 1 0,1 0 0,-1-1 0,1 1 0,0-1 0,-1 1 0,1-1 0,0 1 0,-1-1 0,1 1 0,0-1 0,-1 1 0,1-1 0,0 1 0,0-1 0,0 1 0,0-1 0,0 1 0,-1-1 0,1 0 0,0 1 0,0-1 0,0 1 0,1-1 0,-1 1 0,0-1 0,0 0 0,0 1 0,0-1 0,0 1 0,1-1 0,-1 1 0,0-1 0,0 1 0,1-1 0,-1 1 0,0-1 0,1 1 0,-1 0 0,1-1 0,-1 1 0,0-1 0,1 1 0,-1 0 0,1-1 0,-1 1 0,1 0 0,-1 0 0,1-1 0,0 1 0,0 0 0,19-13 0,0 2 0,0 0 0,2 1 0,-1 1 0,1 1 0,34-7 0,-22 5 0,1049-242-211,-550 143 139,-457 90 72,-66 12 0,-18 3 0,-24 0 0,1 1 0,-62 3 0,31 1 0,-1057 7 138,989-8 413,126 0-535,-1 0 0,1 0 0,-1 0 0,1-1 0,-1 1 0,1-1-1,0 0 1,-9-3 0,21-3-24,24-2 11,514-95 1,-277 56-120,-91 15-199,369-65 66,-420 81 249,-80 16 0,-47 1 0,0 0 0,0 0 0,0 0 0,0 0 0,0 0 0,1 0 0,-1 0 0,0 0 0,0 0 0,0 0 0,0 0 0,0 0 0,0 0 0,1 0 0,-1 0 0,0 0 0,0 0 0,0 0 0,0 0 0,0 1 0,0-1 0,1 0 0,-1 0 0,0 0 0,0 0 0,0 0 0,0 0 0,0 0 0,0 1 0,0-1 0,0 0 0,0 0 0,0 0 0,0 0 0,0 0 0,1 0 0,-1 1 0,0-1 0,0 0 0,0 0 0,0 0 0,0 0 0,0 0 0,0 1 0,0-1 0,-1 0 0,1 0 0,0 0 0,0 0 0,0 0 0,0 1 0,0-1 0,0 0 0,0 0 0,0 0 0,0 0 0,0 0 0,0 0 0,0 0 0,-1 1 0,-20 11 0,-60 21 0,-120 33 0,80-29 0,-44 15 47,-588 208 470,713-239-404,40-21-113,-1 0 0,1 0 0,0 0 0,0 0 0,0 0 0,0 0 0,0 0 0,0 0 0,0 0 0,-1 0 0,1 0 0,0 0 0,0 0 0,0 1 0,0-1 0,0 0 0,0 0 0,0 0 0,0 0 0,0 0 0,0 0-1,0 1 1,0-1 0,-1 0 0,1 0 0,0 0 0,0 0 0,0 0 0,0 0 0,0 1 0,0-1 0,0 0 0,0 0 0,0 0 0,1 0 0,-1 0 0,0 0 0,0 1 0,0-1 0,0 0 0,0 0 0,0 0 0,0 0 0,0 0 0,0 0 0,0 0 0,0 1 0,0-1 0,0 0 0,1 0 0,-1 0-1,0 0 1,0 0 0,0 0 0,0 0 0,0 0 0,0 0 0,0 0 0,1 0 0,-1 0 0,0 0 0,0 0 0,0 0 0,0 0 0,1 0 0,25 1 1,422-78-1,-269 41 0,-80 15 0,-32 6 0,1 3 0,103-5 0,-168 17 0,0-1 0,0 1 0,0 1 0,0-1 0,0 0 0,0 1 0,0-1 0,0 1 0,0 0 0,0 0 0,0 0 0,0 1 0,4 2 0,-6-4 0,0 1 0,-1 0 0,1 0 0,0 0 0,0 0 0,-1 0 0,1 0 0,-1 0 0,1 0 0,-1 0 0,1 0 0,-1 1 0,0-1 0,1 0 0,-1 0 0,0 0 0,0 0 0,0 1 0,0-1 0,0 0 0,0 0 0,0 0 0,-1 3 0,-2 4 0,0-1 0,0 1 0,-1-1 0,0 0 0,0 0 0,-1 0 0,0-1 0,0 1 0,-7 5 0,-32 32 0,-1-3 0,-3-1 0,-1-3 0,-1-1 0,-107 54 0,67-46 0,-3-4 0,-184 52 0,233-80 0,0-2 0,-78 7 0,116-16 0,-1-1 0,0-1 0,1 1 0,-1-1 0,1 0 0,-7-3 0,12 4 0,0 0 0,0 0 0,0-1 0,1 1 0,-1 0 0,0-1 0,0 1 0,1 0 0,-1-1 0,0 1 0,1-1 0,-1 1 0,1-1 0,-1 1 0,0-1 0,1 0 0,-1 1 0,1-1 0,0 0 0,-1 1 0,1-1 0,-1 0 0,1 0 0,0 1 0,0-1 0,-1 0 0,1 0 0,0 1 0,0-1 0,0 0 0,0 0 0,0 0 0,0 0 0,0 1 0,0-1 0,0 0 0,0 0 0,1 0 0,-1 1 0,0-1 0,0 0 0,1 0 0,-1 1 0,1-1 0,-1 0 0,1 1 0,-1-1 0,1 0 0,-1 1 0,1-1 0,-1 1 0,1-1 0,0 1 0,-1-1 0,1 1 0,0-1 0,1 0 0,8-8 0,1 0 0,1 0 0,0 1 0,0 0 0,0 1 0,15-6 0,89-31 0,-57 23 0,298-109 0,366-145 0,-691 261 0,-17 9 0,-1 0 0,-1-2 0,1 0 0,-1 0 0,0-1 0,12-10 0,-25 18 0,0 0 0,1 0 0,-1-1 0,0 1 0,1 0 0,-1 0 0,0 0 0,0-1 0,1 1 0,-1 0 0,0 0 0,0-1 0,1 1 0,-1 0 0,0-1 0,0 1 0,0 0 0,1-1 0,-1 1 0,0 0 0,0-1 0,0 1 0,0 0 0,0-1 0,0 1 0,0 0 0,0-1 0,0 1 0,0-1 0,0 1 0,0 0 0,0-1 0,0 1 0,0 0 0,0-1 0,0 1 0,0 0 0,0-1 0,-1 1 0,1 0 0,0-1 0,0 1 0,0 0 0,-1-1 0,1 1 0,0 0 0,0 0 0,-1-1 0,1 1 0,0 0 0,-1 0 0,1 0 0,0-1 0,-1 1 0,0 0 0,-9-3 0,-1 0 0,0 1 0,0 1 0,0 0 0,0 0 0,-1 1 0,-14 1 0,-4 0 0,-539 10 0,535-12 0,34 1 0,0 0 0,0 0 0,0 0 0,0 0 0,1 0 0,-1 0 0,0 0 0,0 0 0,0 0 0,0 0 0,0 0 0,0 0 0,1 0 0,-1 0 0,0-1 0,0 1 0,0 0 0,0 0 0,0 0 0,0 0 0,0 0 0,0 0 0,1 0 0,-1 0 0,0-1 0,0 1 0,0 0 0,0 0 0,0 0 0,0 0 0,0 0 0,0 0 0,0-1 0,0 1 0,0 0 0,0 0 0,0 0 0,0 0 0,0 0 0,0 0 0,0-1 0,0 1 0,0 0 0,0 0 0,0 0 0,0 0 0,0 0 0,0 0 0,0-1 0,0 1 0,0 0 0,-1 0 0,1 0 0,0 0 0,0 0 0,0 0 0,0 0 0,0 0 0,0-1 0,57-16 0,-43 13 0,113-32 0,-46 11 0,1 4 0,90-11 0,-165 31 0,-1 0 0,1 1 0,0 0 0,-1 0 0,1 0 0,0 1 0,-1 0 0,1 1 0,7 2 0,-13-4 0,1 1 0,-1-1 0,0 1 0,0 0 0,0 0 0,0 0 0,1-1 0,-1 1 0,0 0 0,-1 0 0,1 1 0,0-1 0,0 0 0,0 0 0,-1 0 0,1 0 0,0 1 0,0 1 0,-1 0 0,1-1 0,-1 1 0,0 0 0,0-1 0,0 1 0,-1 0 0,1-1 0,0 1 0,-1-1 0,0 1 0,0-1 0,0 1 0,-1 2 0,-6 11 0,-1 0 0,0-1 0,-1 0 0,-1-1 0,-18 20 0,-69 60 0,88-86 0,-38 34 0,-3-2 0,-1-3 0,-2-2 0,-1-2 0,-103 44 0,95-56 0,62-21 0,1 1 0,-1-1 0,0 0 0,0 1 0,0-1 0,0 0 0,0 0 0,0 0 0,1 0 0,-1 0 0,0 0 0,0 0 0,0 0 0,0 0 0,0 0 0,0 0 0,0 0 0,0-1 0,1 1 0,-1 0 0,0-1 0,0 1 0,0-1 0,1 1 0,-1-1 0,0 1 0,0-1 0,1 1 0,-2-2 0,2 0 0,0 1 0,1 0 0,-1-1 0,0 1 0,1-1 0,-1 1 0,1 0 0,0-1 0,-1 1 0,1 0 0,0 0 0,0 0 0,0-1 0,0 1 0,0 0 0,0 0 0,0 0 0,2-1 0,12-11 0,1 1 0,0 0 0,0 1 0,1 1 0,20-8 0,100-38 0,-101 43 0,790-242 0,-584 200 0,368-33 0,-583 85 0,-16 1 0,0 1 0,0 0 0,0 0 0,0 1 0,0 1 0,0 0 0,0 0 0,0 1 0,16 5 0,-25-7 0,-1 1 0,1 0 0,-1 0 0,0-1 0,1 1 0,-1 0 0,0 0 0,0 0 0,1 0 0,-1 0 0,0 1 0,0-1 0,0 0 0,0 1 0,-1-1 0,1 0 0,0 1 0,0-1 0,-1 1 0,1-1 0,-1 1 0,0-1 0,1 1 0,-1 1 0,0 0 0,0 0 0,0 0 0,-1 0 0,0 0 0,1 0 0,-1 0 0,0 0 0,0-1 0,-1 1 0,1 0 0,0-1 0,-1 1 0,-2 2 0,-6 7 0,0 0 0,-2 0 0,1-2 0,-1 1 0,-1-2 0,1 1 0,-2-2 0,1 0 0,-15 7 0,-27 9 0,-58 18 0,106-40 0,-103 33 0,-1-6 0,-1-4 0,-190 16 0,281-39 0,-1 0 0,-45-1 0,63-1 0,-1 0 0,1-1 0,-1 1 0,1-1 0,-1-1 0,1 1 0,-1 0 0,1-1 0,0 0 0,0 0 0,0 0 0,0 0 0,0-1 0,1 0 0,-7-5 0,8 6 0,1-1 0,-1 0 0,1 1 0,0-1 0,-1 0 0,1 0 0,1 0 0,-1 0 0,0 0 0,1 0 0,-1 0 0,1 0 0,0 0 0,0 0 0,0 0 0,0 0 0,1 0 0,-1 0 0,1 0 0,0 0 0,0 0 0,0 0 0,0 0 0,0 1 0,3-5 0,4-8 0,1 1 0,0 0 0,15-17 0,-19 25 0,127-135 0,-61 69 0,-66 68 0,-1-1 0,0 0 0,0 0 0,0 0 0,0-1 0,4-9 0,-8 14 0,1 0 0,-1 0 0,0 0 0,0 1 0,1-1 0,-1 0 0,0 0 0,0 0 0,0 0 0,0 0 0,0 0 0,-1 0 0,1 0 0,0 0 0,0 0 0,-1 0 0,1 0 0,0 0 0,-1 0 0,0-1 0,0 1 0,0-1 0,-1 1 0,1 0 0,-1 0 0,1 0 0,-1 0 0,0 0 0,1 0 0,-1 0 0,0 0 0,0 0 0,0 1 0,1-1 0,-4 1 0,-33-7 0,0 3 0,0 1 0,-1 2 0,-40 3 0,2 0 0,-217 3 0,-315-2 0,578-3 0,17 1 0,-1-1 0,0-1 0,0 0 0,1-1 0,-1 0 0,1-1 0,-22-8 0,36 11 0,0 0 0,-1 0 0,1 0 0,-1-1 0,1 1 0,0 0 0,-1-1 0,1 1 0,0 0 0,0 0 0,-1-1 0,1 1 0,0-1 0,-1 1 0,1 0 0,0-1 0,0 1 0,0-1 0,0 1 0,-1 0 0,1-1 0,0 1 0,0-1 0,0 1 0,0-1 0,0 1 0,0 0 0,0-1 0,0 1 0,0-1 0,0 1 0,1-1 0,-1 1 0,0-1 0,0 1 0,0 0 0,0-1 0,1 1 0,-1 0 0,0-1 0,0 1 0,1-1 0,-1 1 0,0 0 0,0-1 0,1 1 0,-1 0 0,1 0 0,-1-1 0,0 1 0,1 0 0,-1 0 0,0 0 0,1-1 0,-1 1 0,1 0 0,-1 0 0,1 0 0,16-9 0,-1 0 0,2 1 0,-1 1 0,1 1 0,22-6 0,18-5 0,53-21 0,386-124 0,6 36 0,-449 122 0,-54 4 0,0 0 0,0 0 0,0 0 0,1 0 0,-1 0 0,0 0 0,0 0 0,0 0 0,0 0 0,1 0 0,-1 0 0,0 0 0,0 0 0,0 0 0,0 0 0,0 0 0,1 1 0,-1-1 0,0 0 0,0 0 0,0 0 0,0 0 0,0 0 0,0 0 0,0 1 0,1-1 0,-1 0 0,0 0 0,0 0 0,0 0 0,0 0 0,0 1 0,0-1 0,0 0 0,0 0 0,0 0 0,0 0 0,0 1 0,0-1 0,0 0 0,0 0 0,0 0 0,0 0 0,0 1 0,0-1 0,0 0 0,0 0 0,0 0 0,-1 0 0,1 1 0,0-1 0,0 0 0,0 0 0,0 0 0,0 0 0,0 0 0,0 0 0,-1 1 0,1-1 0,0 0 0,0 0 0,0 0 0,-1 0 0,-28 17 0,-60 21 0,-107 30 0,135-48 0,-305 91-466,-132 21-1398,-108 4 764,-2207 337-3793,2638-453 4893,160-21 434,34-5-18,58-10 336,1295-169 2633,-1066 148-3507,1046-97-7,-1311 131 108,-4 0 17,0 2 0,1 1 1,-1 1-1,41 8 0,-76-9 22,1 1 1,0-1-1,0 1 1,-1 0-1,1-1 1,0 2-1,-1-1 1,1 0 0,-1 0-1,1 1 1,-1-1-1,0 1 1,0 0-1,1 0 1,-1 0-1,0 0 1,-1 0-1,1 0 1,2 3-1,-3-2 24,-1-1-1,1 0 1,-1 1-1,1-1 1,-1 1-1,0-1 1,0 1-1,0 0 1,0-1-1,0 1 1,0-1-1,-1 1 0,1-1 1,-1 1-1,0-1 1,0 0-1,-1 3 1,-5 9 271,-1-1 0,0-1 0,0 1 1,-2-1-1,-18 19 0,-16 11-250,-2-2-1,-2-2 0,-1-2 1,-2-2-1,-1-2 1,-2-3-1,-1-2 0,-1-2 1,-1-3-1,-60 15 1,-1-8-74,0-4-1,-2-6 1,-1-5 0,-126-2 0,206-11 11,1-2 0,-81-12 0,119 13 0,-1 0 0,0 0 0,1-1 0,-1 1 0,1-1 0,-1 1 0,1-1 0,-1 0 0,1 0 0,0 0 0,-1-1 0,1 1 0,0 0 0,0-1 0,0 0 0,0 1 0,0-1 0,0 0 0,1 0 0,-1 0 0,0 0 0,1 0 0,0 0 0,-1-1 0,0-2 0,2 2 0,0 0 0,1 0 0,0 0 0,-1 0 0,1 0 0,0 0 0,1 0 0,-1 0 0,0 1 0,1-1 0,-1 1 0,1-1 0,0 1 0,0-1 0,0 1 0,0 0 0,1 0 0,-1 0 0,0 0 0,1 0 0,3-1 0,35-25 0,2 3 0,1 1 0,83-33 0,-81 38 0,373-139 0,-176 71 0,-210 73 0,-33 10 0,-8 2 0,-20-2 0,17 2 0,-6-2 0,0 0 0,0-2 0,1 0 0,-1-1 0,1 0 0,1-2 0,0 0 0,0 0 0,0-2 0,1 1 0,1-2 0,0 0 0,-22-27 0,16 16 0,2-1 0,0 0 0,2-2 0,1 0 0,0 0 0,3-1 0,-15-47 0,25 73 0,-12-57 0,13 58 0,0 0 0,0 0 0,0 0 0,0 0 0,0 0 0,1 0 0,-1 0 0,0 0 0,0 0 0,0 0 0,0 0 0,0 0 0,1 0 0,-1 0 0,0 0 0,0 0 0,0 0 0,0 0 0,1 0 0,-1 0 0,0 0 0,0 0 0,0 0 0,0 0 0,0 0 0,1 0 0,-1 0 0,0-1 0,0 1 0,0 0 0,0 0 0,0 0 0,0 0 0,0 0 0,1 0 0,-1 0 0,0-1 0,0 1 0,0 0 0,0 0 0,0 0 0,0 0 0,0 0 0,0-1 0,0 1 0,0 0 0,0 0 0,0 0 0,0 0 0,0-1 0,0 1 0,0 0 0,0 0 0,0 0 0,0 0 0,0 0 0,0-1 0,0 1 0,0 0 0,0 0 0,0 0 0,0 0 0,-1 0 0,1-1 0,21 32 0,6 23 0,-2 0 0,-3 1 0,27 100 0,20 180 0,-32-48 0,-1-3 0,-34-261 0,-7-26 0,-10-34 0,-17-52 0,-3 1 0,-73-128 0,107 214 0,0 1 0,0-1 0,-1 0 0,1 1 0,0-1 0,-1 1 0,1-1 0,-1 1 0,0-1 0,1 1 0,-1 0 0,0 0 0,0 0 0,0 0 0,-3-1 0,5 2 0,0 0 0,-1 0 0,1 0 0,0 0 0,-1 0 0,1 0 0,0 0 0,-1 0 0,1 0 0,0 0 0,-1 0 0,1 0 0,0 0 0,-1 0 0,1 0 0,0 1 0,-1-1 0,1 0 0,0 0 0,-1 0 0,1 1 0,0-1 0,0 0 0,-1 0 0,1 1 0,0-1 0,0 0 0,-1 0 0,1 1 0,0-1 0,0 1 0,1 20 0,-1-20 0,0 0 0,0 0 0,0 0 0,0 0 0,0 0 0,0 0 0,0 0 0,1 0 0,-1-1 0,0 1 0,1 0 0,-1 0 0,1 0 0,-1 0 0,1 0 0,-1-1 0,1 1 0,-1 0 0,1 0 0,0-1 0,-1 1 0,1-1 0,0 1 0,0 0 0,0-1 0,-1 0 0,1 1 0,0-1 0,0 1 0,0-1 0,0 0 0,0 0 0,0 1 0,0-1 0,0 0 0,0 0 0,0 0 0,0 0 0,0 0 0,0 0 0,0 0 0,-1-1 0,1 1 0,0 0 0,0 0 0,0-1 0,0 1 0,0-1 0,0 1 0,0-1 0,-1 1 0,1-1 0,0 1 0,1-2 0,2-2 0,1 0 0,0-1 0,-1 1 0,0-1 0,0 0 0,0 0 0,3-7 0,1-2 0,-1-1 0,-1 1 0,-1-1 0,0 0 0,0 0 0,2-23 0,-6 34 0,0 0 0,-1 0 0,1 0 0,-1 0 0,0 0 0,0 0 0,-1 0 0,1 0 0,-1 0 0,0 0 0,0 0 0,0 1 0,-1-1 0,1 0 0,-1 0 0,0 1 0,0-1 0,0 1 0,0 0 0,-1 0 0,1 0 0,-1 0 0,0 0 0,0 0 0,0 1 0,0-1 0,-1 1 0,1 0 0,0 0 0,-6-2 0,-9-2 0,1 2 0,-1 0 0,0 1 0,0 1 0,0 1 0,-1 0 0,1 1 0,0 1 0,-32 6 0,38-2 0,16-1 0,30 1 0,586 10-18,-395-16-223,846-2-1167,612 6 1521,-1634-3-113,-15-1 0,0 2 0,56 8 0,-85-5 0,-23 1 0,-221 12 0,160-15 0,-224 11 0,-90 10-152,-2221 265-605,2477-261 757,112-18 0,38-3 0,56-4 0,446-46 22,9-36 677,-458 69-509,41-7-79,636-118-40,-611 103-71,-99 18 0,-33 15 0,0-1 0,0 1 0,0 0 0,1 0 0,-1 0 0,0 0 0,0-1 0,0 1 0,0 0 0,1 0 0,-1 0 0,0-1 0,0 1 0,0 0 0,0 0 0,0 0 0,0-1 0,0 1 0,0 0 0,0 0 0,0-1 0,0 1 0,0 0 0,0 0 0,0-1 0,0 1 0,0 0 0,0 0 0,0-1 0,0 1 0,0 0 0,0 0 0,0 0 0,0-1 0,0 1 0,-1 0 0,1 0 0,0 0 0,0-1 0,0 1 0,0 0 0,0 0 0,-1 0 0,1 0 0,0-1 0,0 1 0,0 0 0,-1 0 0,1 0 0,0 0 0,0 0 0,-1 0 0,1 0 0,0 0 0,-10-3 0,1 0 0,-1 2 0,1-1 0,-15 0 0,-670-7 390,466 13-204,155-3-115,-282-9-26,345 7-45,-1 0 0,1 0 0,0-1 0,0 0 0,0-1 0,0 0 0,-16-8 0,25 11 0,0-1 0,0 0 0,0 1 0,0-1 0,1 0 0,-1 0 0,0 0 0,0 1 0,1-1 0,-1 0 0,1 0 0,-1 0 0,1 0 0,-1 0 0,1 0 0,-1-1 0,1 1 0,0 0 0,0 0 0,0 0 0,-1 0 0,1 0 0,0 0 0,0 0 0,0-1 0,1 1 0,-1 0 0,0 0 0,0 0 0,1 0 0,-1 0 0,0 0 0,1 0 0,-1 0 0,1 0 0,0 0 0,-1 0 0,1 0 0,0 0 0,-1 0 0,1 0 0,0 1 0,1-2 0,7-7 0,0 0 0,0 1 0,1 0 0,0 1 0,0 0 0,1 0 0,18-7 0,99-38 0,-107 44 0,543-173-374,10 28-322,105-9 1230,-622 144-435,-55 12-84,-13 4-13,-18 1-6,-47 6-1,-301 49 405,-26 4 307,366-56-707,36-2 0,1 0 0,0 0 0,0 0 0,0 0 0,0 0 0,0 1 0,0-1 0,-1 0 0,1 0 0,0 0 0,0 0 0,0 0 0,0 0 0,0 0 0,-1 0 0,1 0 0,0 0 0,0 0 0,0 0 0,0 0 0,-1 0 0,1 0 0,0 0 0,0 0 0,0 0 0,0 0 0,-1 0 0,1 0 0,0 0 0,0 0 0,0 0 0,0 0 0,-1 0 0,1 0 0,0-1 0,0 1 0,0 0 0,0 0 0,0 0 0,0 0 0,-1 0 0,1 0 0,0 0 0,0-1 0,0 1 0,0 0 0,0 0 0,0 0 0,0 0 0,0-1 0,0 1 0,0 0 0,0 0 0,0 0 0,0 0 0,0-1 0,0 1 0,0 0 0,0 0 0,0 0 0,0 0 0,0-1 0,0 1 0,51-18 0,113-21 0,2 6 0,212-12 0,341 16 0,-522 28 0,-166 4 0,-34 2 0,-17 3 0,-54 13 0,0-4 0,-109 13 0,92-17 0,-1368 199-640,1394-198 640,62-9 0,15-2 0,108 3 0,721-47-782,1-44 525,-621 58 760,-269 48-503,-156 50 294,-338 71 0,399-116-147,0-6 0,-1-6 0,-203-7 0,375-9-147,1 0 0,-1-2 0,32-8 0,93-29 0,-223 45 0,-1096 162 0,1071-151 0,38-6 0,57-8 0,13-2 0,96-15 0,1592-373-562,-1598 360 562,-269 65 0,-1683 206-283,1850-242 284,650-59 843,-384 21-844,377-40 0,-629 77 0,-6-1 0,1 1 0,0 0 0,0 1 0,0 0 0,0 0 0,0 1 0,0 1 0,0-1 0,0 2 0,14 4 0,-22-6 0,-1 0 0,0-1 0,0 1 0,0 0 0,0 0 0,0 0 0,0 0 0,-1 0 0,1 0 0,0 0 0,0 0 0,-1 0 0,1 0 0,0 0 0,-1 0 0,1 0 0,-1 1 0,0-1 0,1 0 0,-1 0 0,0 1 0,0-1 0,0 0 0,0 0 0,0 1 0,0-1 0,0 0 0,0 1 0,-1 1 0,0 2 0,-1-1 0,0 1 0,0-1 0,0 1 0,-1-1 0,-5 8 0,-7 7 0,-2-1 0,0 0 0,-1-1 0,-1-1 0,0-1 0,-29 17 0,-131 66 0,164-90 0,15-6 0,32-9 0,1279-218 0,-1271 218 0,-108 16 0,-124 33 0,122-25 0,-276 60 0,252-61 0,-162 7 0,250-23 0,-1 0 0,1 0 0,0 0 0,-1-1 0,1 0 0,-9-3 0,14 4 0,1 0 0,-1-1 0,1 1 0,-1 0 0,0 0 0,1-1 0,-1 1 0,1-1 0,-1 1 0,1 0 0,-1-1 0,1 1 0,-1-1 0,1 1 0,0-1 0,-1 1 0,1-1 0,0 0 0,-1 1 0,1-1 0,0 1 0,0-1 0,0 0 0,-1 1 0,1-2 0,0 0 0,1 1 0,-1-1 0,1 1 0,-1-1 0,1 0 0,0 1 0,-1-1 0,1 1 0,0 0 0,0-1 0,0 1 0,0 0 0,0-1 0,1 1 0,0-1 0,15-13 0,0 1 0,0 1 0,1 0 0,1 1 0,22-10 0,111-46 0,-112 51 0,132-54 0,319-88 0,-456 151 0,159-44 0,-193 52 0,0 0 0,0 0 0,0 0 0,0-1 0,0 1 0,1 0 0,-1-1 0,0 1 0,0 0 0,-1-1 0,1 1 0,0-1 0,0 1 0,0-1 0,0 0 0,0 1 0,0-1 0,-1 0 0,1 0 0,0 0 0,-1 1 0,2-3 0,-32-4 0,-151-2 0,-212 17 0,386-8 0,-316 25 0,265-19 0,36-5 0,22-1 0,0 0 0,0 0 0,1 0 0,-1 0 0,0 0 0,0 0 0,0 0 0,0 0 0,0-1 0,0 1 0,0 0 0,0 0 0,0 0 0,0 0 0,0 0 0,0 0 0,0 0 0,0 0 0,0 0 0,0 0 0,0 0 0,0 0 0,0 0 0,0 0 0,0 0 0,0-1 0,0 1 0,0 0 0,0 0 0,0 0 0,0 0 0,0 0 0,0 0 0,0 0 0,0 0 0,0 0 0,0 0 0,0 0 0,0 0 0,0 0 0,0 0 0,33-10 0,541-110 0,-562 118 0,1 1 0,-1 0 0,22 1 0,-33 0 0,0-1 0,-1 1 0,1 0 0,0 0 0,0 0 0,0 0 0,0 0 0,0 0 0,-1 1 0,1-1 0,0 0 0,0 0 0,0 1 0,-1-1 0,1 0 0,0 1 0,0-1 0,-1 1 0,1-1 0,0 1 0,-1-1 0,1 1 0,0 0 0,-1-1 0,1 1 0,-1 0 0,1-1 0,-1 1 0,1 0 0,-1-1 0,0 1 0,1 0 0,-1 0 0,0 0 0,0 0 0,1-1 0,-1 1 0,0 0 0,0 0 0,0 0 0,0 0 0,0-1 0,0 1 0,-1 1 0,0 2 0,-1 0 0,0-1 0,0 1 0,0-1 0,-1 1 0,1-1 0,-1 0 0,-5 5 0,-11 10 0,-1-2 0,-1 0 0,0-1 0,-2-1 0,-25 12 0,-128 49 0,131-57 0,-866 283 0,864-287 0,17-6 0,66-16 0,329-74 0,405-72 0,-752 151 0,-13 1 0,1 1 0,0 0 0,-1 0 0,1 0 0,0 1 0,0 0 0,-1 0 0,1 0 0,0 1 0,0 0 0,7 2 0,-13-3 0,0 1 0,0 0 0,0 0 0,0 0 0,0 0 0,0-1 0,0 1 0,0 0 0,-1 0 0,1 0 0,0-1 0,-1 1 0,1 0 0,0 0 0,-1-1 0,1 1 0,-1 0 0,1 0 0,-1-1 0,1 1 0,-1-1 0,0 1 0,1-1 0,-1 1 0,0-1 0,1 1 0,-1-1 0,0 1 0,-1-1 0,-25 20 0,-1-1 0,0-2 0,-62 27 0,-101 30 0,187-73 0,-139 46 0,123-45 0,26-8 0,32-15 0,97-43 0,3 6 0,209-58 0,-343 115 0,6-2 0,1 1 0,0 0 0,0 0 0,0 1 0,14 1 0,-23 0 0,-1 0 0,1 0 0,0 0 0,-1 1 0,1-1 0,-1 0 0,1 1 0,-1-1 0,1 1 0,-1 0 0,0 0 0,1-1 0,-1 1 0,0 0 0,1 0 0,-1 0 0,0 0 0,0 1 0,0-1 0,0 0 0,0 0 0,0 1 0,0-1 0,0 0 0,-1 1 0,1-1 0,0 1 0,-1-1 0,1 1 0,-1-1 0,0 1 0,0 0 0,1-1 0,-1 1 0,0-1 0,0 1 0,0 0 0,-1-1 0,1 1 0,0-1 0,0 1 0,-1-1 0,1 1 0,-2 2 0,-2 7 0,0 1 0,-1-1 0,0-1 0,-1 1 0,0-1 0,-1 0 0,0 0 0,0-1 0,-1 0 0,-1 0 0,-18 15 0,-12 8 0,-62 37 0,96-66 0,-42 28 0,-1-2 0,-2-3 0,-71 28 0,79-42 0,40-11 0,1-1 0,0 1 0,-1-1 0,1 0 0,0 0 0,-1 1 0,1-1 0,-1 0 0,1 0 0,0 0 0,-1-1 0,1 1 0,-1 0 0,1 0 0,0-1 0,-1 1 0,1-1 0,0 1 0,0-1 0,-1 0 0,1 1 0,0-1 0,-2-1 0,3 1 0,0 0 0,0 0 0,0 0 0,0 0 0,0 0 0,0 0 0,1 0 0,-1 0 0,0 0 0,1 0 0,-1 0 0,0 0 0,1 0 0,-1 0 0,1 0 0,-1 1 0,1-1 0,0 0 0,-1 0 0,1 1 0,0-1 0,0 0 0,1 0 0,20-18 0,0 1 0,2 1 0,0 1 0,1 1 0,50-22 0,-26 13 0,170-82 0,-168 85 0,1 1 0,73-17 0,-117 35 0,0 1 0,1-1 0,-1 1 0,0 1 0,0 0 0,1 0 0,13 2 0,-21-2 0,1 1 0,0-1 0,-1 1 0,1-1 0,-1 1 0,1 0 0,-1 0 0,0-1 0,1 1 0,-1 0 0,0 0 0,1 0 0,-1 1 0,0-1 0,0 0 0,0 0 0,0 1 0,0-1 0,0 0 0,-1 1 0,1-1 0,0 1 0,-1-1 0,1 1 0,-1-1 0,1 1 0,-1-1 0,0 1 0,0 0 0,1-1 0,-1 1 0,0 0 0,-1-1 0,1 1 0,0-1 0,0 1 0,-1 0 0,1-1 0,-1 1 0,1-1 0,-2 4 0,-2 2 0,-1 1 0,1 0 0,-1-1 0,0 0 0,-1 0 0,0 0 0,0-1 0,0 1 0,-1-1 0,0-1 0,0 0 0,-8 5 0,-23 21 0,-660 511 0,677-527 0,10-6 0,-2 0 0,1-1 0,-1 0 0,-1-1 0,1 0 0,-21 6 0,33-13 0,1 1 0,-1-1 0,1 0 0,-1 0 0,1 1 0,-1-1 0,1 0 0,-1 0 0,0 0 0,1 0 0,-1 1 0,1-1 0,-1 0 0,0 0 0,1 0 0,-1 0 0,1-1 0,-1 1 0,0 0 0,1 0 0,-1 0 0,1 0 0,-1 0 0,1-1 0,-1 1 0,1 0 0,-1-1 0,1 1 0,-1 0 0,1-1 0,-1 1 0,1 0 0,-1-1 0,1 1 0,0-1 0,-1 1 0,1-1 0,0 1 0,-1-1 0,1 1 0,0-1 0,0 1 0,-1-1 0,1 0 0,0 1 0,0-1 0,0 1 0,0-1 0,0 0 0,0 1 0,0-1 0,0 1 0,0-1 0,0 0 0,0 1 0,0-1 0,1 1 0,-1-1 0,0 1 0,0-1 0,0 1 0,1-1 0,-1 1 0,0-1 0,1 0 0,21-37 0,-1 9 0,1 1 0,1 1 0,2 2 0,1 0 0,49-36 0,-31 30 0,1 3 0,1 2 0,61-25 0,-98 47 0,-1 0 0,1 0 0,-1 0 0,0-1 0,0 0 0,0-1 0,0 0 0,-1 0 0,0 0 0,0-1 0,-1 0 0,0-1 0,0 1 0,-1-1 0,0 0 0,0-1 0,-1 1 0,0-1 0,-1 0 0,1 0 0,-2 0 0,1 0 0,1-14 0,5-18 0,-5 24 0,-1 1 0,0-1 0,0-24 0,-3 41 0,0 0 0,0 1 0,0-1 0,0 0 0,-1 0 0,1 0 0,0 0 0,0 0 0,0 1 0,0-1 0,0 0 0,-1 0 0,1 0 0,0 0 0,0 0 0,0 0 0,0 0 0,-1 0 0,1 0 0,0 1 0,0-1 0,0 0 0,0 0 0,-1 0 0,1 0 0,0 0 0,0 0 0,0 0 0,-1 0 0,1 0 0,0 0 0,0 0 0,0-1 0,0 1 0,-1 0 0,1 0 0,0 0 0,0 0 0,0 0 0,0 0 0,-1 0 0,1 0 0,0 0 0,0-1 0,0 1 0,0 0 0,0 0 0,0 0 0,-1 0 0,1 0 0,0-1 0,0 1 0,0 0 0,0 0 0,0 0 0,0-1 0,0 1 0,0 0 0,0 0 0,0 0 0,0-1 0,-13 17 0,0-1 0,1 2 0,-10 20 0,2-5 0,-104 153 0,-219 252 0,323-413 0,-1-1 0,-1-1 0,-47 36 0,67-56 0,1-1 0,-1 0 0,0 0 0,1 0 0,-1 0 0,0 0 0,0 0 0,0 0 0,0 0 0,0-1 0,0 1 0,0-1 0,0 0 0,0 1 0,0-1 0,0 0 0,0 0 0,0-1 0,0 1 0,-4-1 0,5 0 0,0 0 0,-1 0 0,1 0 0,0 0 0,0 0 0,-1-1 0,1 1 0,0 0 0,0-1 0,0 1 0,1-1 0,-1 1 0,0-1 0,0 0 0,1 1 0,-1-1 0,1 1 0,0-1 0,-1-2 0,0-10 0,0-1 0,0 0 0,2 1 0,2-21 0,-2 28 0,9-70 0,4 1 0,3 1 0,52-142 0,-43 166 0,-26 50 0,1 1 0,-1-1 0,0 0 0,1 1 0,-1-1 0,1 1 0,-1-1 0,1 1 0,-1-1 0,1 1 0,-1 0 0,1-1 0,0 1 0,-1 0 0,1-1 0,-1 1 0,1 0 0,0-1 0,-1 1 0,1 0 0,0 0 0,-1 0 0,1 0 0,0 0 0,1 0 0,-1 1 0,0 0 0,0 0 0,0 0 0,0 0 0,-1 0 0,1 0 0,0 0 0,0 1 0,-1-1 0,1 0 0,-1 0 0,1 1 0,-1-1 0,0 1 0,1-1 0,-1 0 0,0 1 0,0 2 0,3 23 0,-1 51 0,-2-52 0,5 49 0,-5-74 0,0 0 0,0 0 0,0-1 0,0 1 0,0 0 0,0-1 0,0 1 0,1 0 0,-1 0 0,0-1 0,0 1 0,1 0 0,-1-1 0,0 1 0,1-1 0,-1 1 0,1-1 0,-1 1 0,0 0 0,1-1 0,0 1 0,-1-1 0,1 0 0,-1 1 0,1-1 0,-1 1 0,1-1 0,0 0 0,-1 0 0,1 1 0,1-1 0,-1 0 0,1 0 0,-1-1 0,1 1 0,-1-1 0,0 1 0,1-1 0,-1 0 0,0 1 0,1-1 0,-1 0 0,0 0 0,0 0 0,3-2 0,34-41 0,71-118 0,40-53 0,-148 213 0,0 1 0,0 0 0,-1 0 0,1 0 0,0 0 0,1 0 0,-1 0 0,0 0 0,0 0 0,0 0 0,0 0 0,1 1 0,-1-1 0,0 0 0,1 1 0,2-1 0,-3 1 0,-1 0 0,1 0 0,-1 0 0,1 0 0,0 1 0,-1-1 0,1 0 0,-1 1 0,1-1 0,-1 0 0,1 1 0,-1-1 0,1 0 0,-1 1 0,0-1 0,1 1 0,-1-1 0,1 1 0,-1-1 0,0 1 0,0 0 0,1-1 0,-1 1 0,0-1 0,0 1 0,1 1 0,0 5 0,0 0 0,0 0 0,0 0 0,-1 0 0,-1 14 0,-1 8 0,-1-1 0,-2 1 0,-1-1 0,-1 1 0,-2-2 0,-12 31 0,19-55 0,0 1 0,0-1 0,-1 0 0,1 0 0,-1 0 0,0 0 0,1-1 0,-1 1 0,0-1 0,-1 1 0,1-1 0,0 0 0,-1 0 0,1-1 0,-1 1 0,1-1 0,-1 0 0,-6 2 0,-6 0 0,0-1 0,1-1 0,-23 0 0,23-1 0,-382-15 0,199 3 0,-442-8-470,-25-2-33,585 15 503,80 7 0,0 1 0,0-1 0,0 0 0,-1 0 0,1 0 0,0 0 0,0 0 0,0 0 0,0 0 0,-1 0 0,1 0 0,0 0 0,0 0 0,0 0 0,0 0 0,-1 0 0,1 0 0,0 0 0,0 0 0,0 0 0,0 0 0,0 0 0,-1 0 0,1 0 0,0-1 0,0 1 0,0 0 0,0 0 0,0 0 0,-1 0 0,1 0 0,0 0 0,0 0 0,0-1 0,0 1 0,0 0 0,0 0 0,0 0 0,0 0 0,-1 0 0,1-1 0,0 1 0,0 0 0,0 0 0,0 0 0,0 0 0,0-1 0,0 1 0,0 0 0,0 0 0,0 0 0,0 0 0,0-1 0,0 1 0,0 0 0,1 0 0,17-7 0,269-41 0,-241 42 0,261-34-275,1837-249-952,-2035 276 1821,-87 12-446,-29 6-111,-40 8-74,-584 90 44,438-77 133,-1086 170 593,1226-185-733,105-17 0,1244-207 142,-1252 204 95,0 3 0,66-1 0,-104 8-237,-24 1 0,15-2 0,0 0 0,1 1 0,-1-2 0,1 1 0,-1 0 0,0 0 0,1-1 0,-1 1 0,1-1 0,-1 0 0,1 0 0,-1 0 0,1 0 0,0 0 0,-1-1 0,-1-1 0,3 2 0,1 1 0,0-1 0,-1 0 0,1 1 0,0-1 0,0 0 0,0 1 0,0-1 0,0 0 0,0 0 0,0 1 0,0-1 0,0 0 0,0 1 0,0-1 0,0 0 0,1 1 0,-1-1 0,0 0 0,0 1 0,1-1 0,-1 0 0,0 1 0,1-1 0,-1 1 0,1-1 0,-1 1 0,1-1 0,-1 1 0,1-1 0,-1 1 0,1-1 0,0 1 0,25-18 0,-25 18 0,42-23 0,1 2 0,75-23 0,105-21 0,-205 60 0,602-127 0,5 36 0,-563 87 0,23-5 0,-53 6 0,-54 8 0,-74 16 0,-134 41 0,113-26 0,-289 64 0,462-96 0,-26-4 0,-1-2 0,0-1 0,0-2 0,-1 0 0,31-17 0,-57 26 0,-1 0 0,1 0 0,0 0 0,-1-1 0,1 1 0,-1-1 0,0 1 0,1-1 0,-1 0 0,0 0 0,0 0 0,0 0 0,0-1 0,-1 1 0,1 0 0,1-4 0,-3 5 0,0 1 0,0-1 0,0 0 0,0 1 0,0-1 0,0 1 0,-1-1 0,1 1 0,0-1 0,0 0 0,-1 1 0,1-1 0,0 1 0,-1 0 0,1-1 0,0 1 0,-1-1 0,1 1 0,-1-1 0,1 1 0,-1 0 0,1-1 0,-1 1 0,1 0 0,-1-1 0,1 1 0,-1 0 0,-34-9 0,-44 5 0,0 2 0,-81 10 0,60-2 0,-195 6 0,-433 27 0,694-37 0,18-1 0,0 0 0,0 1 0,0 0 0,-29 9 0,42-7 0,13 0 0,24 0 0,1-1 0,-1-1 0,41-4 0,115-16 0,-114 9 0,417-59 0,-391 61 0,132 6 0,-129 3 0,-77-3 0,-21 0 0,1 0 0,0 1 0,-1 0 0,1 1 0,-1-1 0,1 2 0,-1-1 0,12 4 0,-19 0 0,-13 1 0,-217 56 0,108-33 0,55-11 0,-399 113 0,463-130 0,0 0 0,1-1 0,-1 1 0,1 0 0,-1 0 0,1 0 0,-1 1 0,1-1 0,-1 0 0,1 1 0,0 0 0,-3 2 0,5-3 0,0 0 0,1-1 0,-1 1 0,1 0 0,-1-1 0,1 1 0,-1-1 0,1 1 0,-1-1 0,1 0 0,0 1 0,-1-1 0,1 1 0,-1-1 0,1 0 0,0 1 0,-1-1 0,1 0 0,0 0 0,0 0 0,-1 0 0,1 1 0,0-1 0,0 0 0,-1 0 0,1 0 0,0-1 0,0 1 0,87 3 0,-80-3 0,74-2 0,-25 0 0,0 2 0,0 2 0,99 18 0,-103-13 0,-43-7 0,1 1 0,-1 0 0,0 1 0,0 0 0,0 0 0,0 1 0,-1 0 0,1 1 0,17 9 0,-27-13 0,1 1 0,-1-1 0,0 0 0,0 1 0,1-1 0,-1 0 0,0 1 0,0-1 0,0 0 0,1 1 0,-1-1 0,0 1 0,0-1 0,0 0 0,0 1 0,0-1 0,0 0 0,0 1 0,0-1 0,0 1 0,0-1 0,0 0 0,0 1 0,0-1 0,0 1 0,0-1 0,0 0 0,-1 1 0,1-1 0,0 1 0,0-1 0,0 0 0,-1 1 0,1-1 0,0 0 0,0 0 0,-1 1 0,1-1 0,0 0 0,-1 1 0,1-1 0,0 0 0,-1 0 0,1 0 0,0 1 0,-1-1 0,1 0 0,0 0 0,-1 0 0,1 0 0,-1 0 0,-27 10 0,27-9 0,-97 22 0,-159 16 0,167-28 0,26-2 0,5 0 0,-1-3 0,-63-1 0,121-4 0,0-1 0,0 0 0,0 0 0,0-1 0,-1 1 0,1 0 0,0-1 0,0 1 0,0-1 0,0 0 0,0 0 0,-2-1 0,4 2 0,-1 0 0,1-1 0,0 1 0,0 0 0,0-1 0,0 1 0,0-1 0,0 1 0,0 0 0,0-1 0,0 1 0,0-1 0,0 1 0,0 0 0,0-1 0,0 1 0,0 0 0,1-1 0,-1 1 0,0 0 0,0-1 0,0 1 0,0 0 0,1-1 0,-1 1 0,0 0 0,0-1 0,1 1 0,-1 0 0,0 0 0,1-1 0,-1 1 0,0 0 0,1 0 0,-1 0 0,0-1 0,1 1 0,53-25 0,117-33 0,405-155 0,-555 204 0,-12 7 0,-1-1 0,0-1 0,0 1 0,0-2 0,0 1 0,-1-1 0,0 0 0,0 0 0,9-9 0,-16 13 0,0 1 0,0-1 0,0 1 0,0-1 0,0 1 0,0-1 0,0 1 0,0 0 0,0-1 0,0 1 0,0-1 0,0 1 0,-1-1 0,1 1 0,0-1 0,0 1 0,-1 0 0,1-1 0,0 1 0,0 0 0,-1-1 0,1 1 0,0 0 0,-1-1 0,1 1 0,-1 0 0,1 0 0,0-1 0,-1 1 0,1 0 0,-1 0 0,1 0 0,-1-1 0,1 1 0,0 0 0,-1 0 0,1 0 0,-1 0 0,1 0 0,-1 0 0,1 0 0,-1 0 0,1 0 0,-1 0 0,1 0 0,-1 1 0,0-1 0,-30-2 0,0 2 0,-1 1 0,1 1 0,-43 9 0,17-2 0,13-4 0,-150 25 0,174-23 0,30-3 0,33-3 0,213-24 0,58-2 0,-259 28 0,-54-3 0,0 0 0,-1 0 0,1 0 0,0 0 0,0 0 0,0 0 0,-1 1 0,1-1 0,0 0 0,0 1 0,-1-1 0,1 0 0,0 1 0,-1-1 0,1 1 0,0-1 0,-1 1 0,1-1 0,-1 1 0,1 0 0,0 0 0,-1 0 0,-1 0 0,1 0 0,0 0 0,-1 0 0,1 0 0,-1 0 0,1 0 0,-1 0 0,1 0 0,-1 0 0,0-1 0,1 1 0,-1 0 0,0 0 0,0-1 0,0 1 0,1 0 0,-1-1 0,0 1 0,0-1 0,0 1 0,-2-1 0,-30 19 0,-1-3 0,0-1 0,-2-1 0,-42 10 0,-154 29 0,202-47 0,-58 10 0,637-99 0,-503 73 0,-31 6 0,0 0 0,1 2 0,0 0 0,0 0 0,0 1 0,26 3 0,-41-2 0,-1 0 0,0 0 0,1 0 0,-1 0 0,0 0 0,0 0 0,1 0 0,-1 0 0,0 0 0,1 0 0,-1 0 0,0 1 0,0-1 0,1 0 0,-1 0 0,0 0 0,0 0 0,0 1 0,1-1 0,-1 0 0,0 0 0,0 0 0,0 1 0,0-1 0,1 0 0,-1 0 0,0 1 0,0-1 0,0 0 0,0 1 0,0-1 0,0 0 0,0 0 0,0 1 0,0-1 0,0 0 0,0 0 0,0 1 0,0-1 0,0 0 0,0 1 0,0-1 0,0 0 0,0 0 0,0 1 0,0-1 0,0 0 0,-1 0 0,1 1 0,0-1 0,0 0 0,0 0 0,0 1 0,-1-1 0,1 0 0,0 0 0,0 0 0,0 1 0,-1-1 0,1 0 0,0 0 0,-1 0 0,-16 14 0,17-14 0,-302 183 0,225-144 0,-1-3 0,-83 26 0,-168 38 0,115-49 0,181-49 0,33-2 0,0 0 0,0-1 0,0 1 0,0 0 0,0-1 0,0 1 0,0 0 0,0-1 0,0 1 0,0 0 0,0-1 0,0 1 0,0 0 0,1-1 0,-1 1 0,0 0 0,0-1 0,0 1 0,0 0 0,1 0 0,-1-1 0,0 1 0,0 0 0,1 0 0,-1 0 0,0-1 0,0 1 0,1 0 0,-1 0 0,0 0 0,1 0 0,-1-1 0,0 1 0,1 0 0,-1 0 0,0 0 0,1 0 0,-1 0 0,1 0 0,58-26 0,627-178 0,-586 178 0,-22 6 0,-64 18 0,-20 7 0,-31 11 0,-210 75 0,185-72 0,-1-3 0,-71 9 0,109-24 0,25-2 0,-1 1 0,1 0 0,0 0 0,0 0 0,0 0 0,0 0 0,0 0 0,-1 0 0,1 0 0,0 0 0,0 0 0,0-1 0,0 1 0,0 0 0,0 0 0,0 0 0,0 0 0,-1 0 0,1 0 0,0-1 0,0 1 0,0 0 0,0 0 0,0 0 0,0 0 0,0 0 0,0-1 0,0 1 0,0 0 0,0 0 0,0 0 0,0 0 0,0-1 0,0 1 0,0 0 0,0 0 0,0 0 0,0 0 0,0 0 0,0-1 0,0 1 0,1 0 0,-1 0 0,0 0 0,0 0 0,0 0 0,0-1 0,0 1 0,0 0 0,0 0 0,1 0 0,-1 0 0,0 0 0,0 0 0,0 0 0,0 0 0,36-21 0,37-6 0,118-28 0,-71 23 0,-73 18 0,-14 3 0,1 2 0,47-7 0,-78 16 0,0 0 0,0-1 0,0 1 0,0 0 0,0 0 0,-1 1 0,1-1 0,0 1 0,0-1 0,0 1 0,0 0 0,0 0 0,0 0 0,-1 1 0,1-1 0,-1 1 0,1-1 0,-1 1 0,1 0 0,-1 0 0,4 4 0,-5-5 0,0-1 0,1 1 0,-1 0 0,0-1 0,1 1 0,-1-1 0,0 1 0,1-1 0,-1 0 0,0 0 0,1 0 0,-1 1 0,1-1 0,-1-1 0,0 1 0,1 0 0,-1 0 0,1 0 0,-1-1 0,0 1 0,1-1 0,-1 1 0,0-1 0,1 1 0,-1-1 0,0 0 0,0 0 0,0 1 0,0-1 0,2-2 0,35-34 0,-33 31 0,32-26 0,-37 31 0,1 1 0,-1 0 0,0-1 0,1 1 0,-1 0 0,0 0 0,1 0 0,-1-1 0,0 1 0,1 0 0,-1 0 0,1 0 0,-1 0 0,0-1 0,1 1 0,-1 0 0,1 0 0,-1 0 0,0 0 0,1 0 0,-1 0 0,1 0 0,-1 0 0,1 1 0,-1-1 0,0 0 0,1 0 0,-1 0 0,1 0 0,-1 0 0,1 1 0,-1 1 0,0-1 0,0 1 0,0-1 0,0 1 0,0-1 0,0 1 0,0-1 0,-1 1 0,1-1 0,0 1 0,-1-1 0,1 1 0,-1-1 0,-1 3 0,-9 18 0,0 0 0,-2 0 0,0-1 0,-1-1 0,-26 29 0,32-46 0,12-17 0,13-22 0,22-33 0,93-121 0,-101 162 0,-31 28 0,1 0 0,0-1 0,-1 1 0,1-1 0,-1 1 0,1 0 0,0 0 0,-1-1 0,1 1 0,0 0 0,-1 0 0,1 0 0,0 0 0,-1 0 0,1-1 0,0 1 0,-1 1 0,1-1 0,0 0 0,-1 0 0,1 0 0,0 0 0,-1 0 0,1 1 0,0-1 0,-1 0 0,1 0 0,-1 1 0,1-1 0,0 0 0,-1 1 0,1-1 0,-1 1 0,1-1 0,-1 1 0,1-1 0,-1 1 0,0-1 0,1 1 0,-1 0 0,0-1 0,1 1 0,-1-1 0,0 1 0,0 0 0,1-1 0,-1 1 0,0 0 0,0-1 0,0 1 0,0 0 0,0-1 0,0 1 0,0 1 0,1 11 0,0 0 0,-1 1 0,-1-1 0,0 0 0,-6 24 0,-21 71 0,19-73 0,-36 119 0,41-144 0,0-11 0,1-21 0,2-34 0,1 54 0,8-72 0,-7 71 0,0-1 0,0 1 0,0 0 0,0-1 0,1 1 0,-1 0 0,1 0 0,3-5 0,-4 7 0,0 0 0,0 1 0,-1-1 0,1 0 0,0 1 0,0-1 0,0 0 0,0 1 0,0-1 0,0 1 0,0 0 0,0-1 0,0 1 0,0 0 0,0-1 0,0 1 0,0 0 0,0 0 0,0 0 0,0 0 0,0 0 0,0 0 0,0 0 0,0 1 0,0-1 0,1 0 0,0 1 0,-1-1 0,0 1 0,0-1 0,-1 1 0,1 0 0,0-1 0,0 1 0,0 0 0,-1-1 0,1 1 0,0 0 0,-1 0 0,1 0 0,-1 0 0,1 0 0,-1-1 0,1 1 0,-1 0 0,0 0 0,1 0 0,-1 0 0,0 0 0,0 0 0,0 0 0,0 0 0,0 0 0,0 0 0,0 0 0,0 0 0,0 1 0,0-1 0,-1 1 0,-12 36 0,4-22 0,-1 0 0,-1-1 0,0 0 0,-1-1 0,0 0 0,-1-1 0,-25 20 0,-112 72 0,88-67 0,-1-3 0,-2-3 0,-1-3 0,-2-2 0,-107 26 0,129-46 0,46-7 0,0 0 0,-1 0 0,1 1 0,-1-1 0,1 0 0,-1 0 0,1 0 0,-1 0 0,1 0 0,-1 0 0,1 0 0,-1 0 0,1 0 0,-1 0 0,1 0 0,-1 0 0,1 0 0,-1 0 0,1 0 0,-1 0 0,1-1 0,-1 1 0,1 0 0,0 0 0,-1 0 0,1-1 0,-1 1 0,1 0 0,0-1 0,-1 1 0,1 0 0,0-1 0,-1 1 0,1-1 0,0 1 0,0 0 0,-1-1 0,1 1 0,0-1 0,0 1 0,0-1 0,-1 1 0,1-1 0,0 1 0,0-1 0,0 1 0,0-1 0,0 1 0,0-1 0,0 1 0,0-1 0,0 1 0,0-1 0,1 1 0,-1-1 0,0 1 0,0-1 0,0 1 0,1 0 0,-1-1 0,0 1 0,0-1 0,1 1 0,-1 0 0,0-1 0,1 1 0,-1 0 0,0-1 0,1 1 0,27-28 0,71-48 0,41-35 0,-107 82 0,-9 9 0,-2 0 0,0-2 0,-1 0 0,-1-1 0,-1-1 0,-1-1 0,18-34 0,-6-1 0,-30 61 0,0-1 0,0 0 0,0 0 0,0 0 0,0 0 0,0 0 0,0 0 0,0 0 0,0 1 0,0-1 0,1 0 0,-1 0 0,0 0 0,0 0 0,0 0 0,0 0 0,0 0 0,0 0 0,0 0 0,0 0 0,0 0 0,1 0 0,-1 0 0,0 1 0,0-1 0,0 0 0,0 0 0,0 0 0,0 0 0,1 0 0,-1 0 0,0 0 0,0 0 0,0 0 0,0 0 0,0 0 0,0 0 0,0-1 0,1 1 0,-1 0 0,0 0 0,0 0 0,0 0 0,0 0 0,0 0 0,0 0 0,0 0 0,0 0 0,1 0 0,-1 0 0,0 0 0,0-1 0,0 1 0,0 0 0,0 0 0,0 0 0,0 0 0,0 0 0,-1 19 0,-7 26 0,4-26 0,3-11 0,0-1 0,-1 0 0,0 0 0,0 1 0,-1-1 0,0-1 0,-5 9 0,8-15 0,-1 0 0,1 0 0,-1 0 0,1-1 0,0 1 0,-1 0 0,1 0 0,0-1 0,-1 1 0,1 0 0,0-1 0,-1 1 0,1 0 0,0-1 0,-1 1 0,1 0 0,0-1 0,0 1 0,0 0 0,-1-1 0,1 1 0,0-1 0,0 1 0,0-1 0,0 1 0,0 0 0,0-1 0,0 1 0,0-1 0,0 1 0,0-1 0,0 1 0,0-1 0,0 1 0,0 0 0,0-1 0,0 0 0,-2-23 0,0-57 0,3 67 0,2 55 0,-2-8 0,2 0 0,1 0 0,1 0 0,2-1 0,15 41 0,-22-72 0,0 1 0,1-1 0,-1 1 0,1-1 0,0 1 0,-1-1 0,1 0 0,0 1 0,0-1 0,0 0 0,0 0 0,0 0 0,0 1 0,0-1 0,0 0 0,0 0 0,3 1 0,-3-2 0,-1-1 0,1 1 0,-1 0 0,1-1 0,-1 1 0,1 0 0,0-1 0,-1 1 0,1-1 0,-1 1 0,0-1 0,1 1 0,-1-1 0,1 1 0,-1-1 0,0 0 0,1 1 0,-1-1 0,0 1 0,0-1 0,1 0 0,-1 1 0,0-1 0,0 0 0,0 1 0,0-2 0,7-57 0,-8-20 0,-1 48 0,5-48 0,-3 79 0,1-1 0,-1 1 0,1 0 0,-1-1 0,1 1 0,-1 0 0,1 0 0,-1 0 0,1-1 0,-1 1 0,1 0 0,-1 0 0,1 0 0,-1 0 0,1 0 0,0 0 0,-1 0 0,1 0 0,-1 0 0,1 0 0,-1 0 0,1 1 0,-1-1 0,1 0 0,-1 0 0,1 0 0,-1 1 0,1-1 0,-1 0 0,1 1 0,-1-1 0,0 0 0,1 1 0,-1-1 0,1 0 0,-1 1 0,0-1 0,1 1 0,19 7 0,-18-8 0,0-1 0,0 0 0,0 0 0,0 1 0,0-1 0,-1 0 0,1-1 0,0 1 0,0 0 0,-1 0 0,1-1 0,0 1 0,-1-1 0,1 1 0,-1-1 0,0 0 0,0 0 0,0 1 0,2-4 0,18-44 0,-7 13 0,-14 36 0,0 0 0,1-1 0,-1 1 0,0 0 0,0 0 0,0-1 0,0 1 0,0 0 0,0 0 0,0-1 0,1 1 0,-1 0 0,0 0 0,0 0 0,0-1 0,1 1 0,-1 0 0,0 0 0,0 0 0,0 0 0,1 0 0,-1-1 0,0 1 0,0 0 0,1 0 0,-1 0 0,0 0 0,1 0 0,-1 0 0,0 0 0,0 0 0,1 0 0,-1 0 0,0 0 0,0 0 0,1 0 0,-1 0 0,1 0 0,4 12 0,-2 19 0,-3-31 0,3 44 0,-3 0 0,-8 74 0,6-104 0,-1 0 0,0-1 0,0 1 0,-1-1 0,-1 1 0,0-1 0,-1 0 0,-1-1 0,0 0 0,0 0 0,-1 0 0,-16 17 0,19-25 0,0 0 0,-1 0 0,0 0 0,0 0 0,0-1 0,0 0 0,0 0 0,-1-1 0,1 1 0,-1-1 0,0-1 0,-9 2 0,-10-1 0,-51 0 0,52-3 0,-35 1 0,-247-15 0,297 14 0,0 0 0,1-1 0,-1 0 0,0-1 0,-12-6 0,17 7 0,0-1 0,1 0 0,0 0 0,0-1 0,0 1 0,0-1 0,0 0 0,1 0 0,-1 0 0,1 0 0,-3-6 0,3 7 0,-1 0 0,0-1 0,1 1 0,-1 1 0,-1-1 0,1 0 0,0 1 0,-1 0 0,1 0 0,-1 0 0,1 1 0,-1 0 0,0-1 0,0 2 0,1-1 0,-10 0 0,7 0 0,0 0 0,1 0 0,-1-1 0,0 0 0,1 0 0,-11-5 0,16 7 0,0-1 0,1 1 0,-1 0 0,1-1 0,-1 1 0,1 0 0,-1-1 0,1 1 0,0 0 0,-1-1 0,1 1 0,-1-1 0,1 1 0,0-1 0,-1 1 0,1-1 0,0 1 0,0-1 0,-1 1 0,1-1 0,0 0 0,0 1 0,0-1 0,0 1 0,0-1 0,0 1 0,0-1 0,0 0 0,0 1 0,0-2 0,15-13 0,29-4 0,-43 19 0,64-19 0,98-15 0,-51 13 0,-102 18 0,-12 1 0,-26 2 0,-42 4 0,59-3 0,-27 3 0,32-5 0,21-3 0,-4 1 0,-1 1 0,2 0 0,-1 1 0,15 0 0,-25 1 0,1-1 0,-1 1 0,0 0 0,1 0 0,-1 0 0,0 0 0,0 1 0,1-1 0,-1 0 0,0 0 0,0 1 0,0-1 0,1 1 0,-1-1 0,0 1 0,0-1 0,0 1 0,0 0 0,0-1 0,0 1 0,0 0 0,0 0 0,0 0 0,0 0 0,-1 0 0,1 0 0,0 0 0,-1 0 0,1 0 0,0 0 0,-1 0 0,0 1 0,1-1 0,-1 0 0,1 0 0,-1 0 0,0 1 0,0-1 0,0 0 0,0 0 0,0 1 0,0-1 0,0 0 0,0 0 0,-1 1 0,1-1 0,0 0 0,-1 0 0,1 1 0,-1-1 0,1 0 0,-1 0 0,0 0 0,1 0 0,-2 1 0,-2 6 0,0 0 0,-1-1 0,0 1 0,-1-1 0,1 0 0,-9 6 0,11-9 0,0-1 0,0 0 0,-1-1 0,0 1 0,1-1 0,-1 1 0,0-1 0,0 0 0,0 0 0,0-1 0,-1 1 0,1-1 0,0 0 0,-7 1 0,-1 7 0,2-2 0,9-7 0,1 0 0,-1-1 0,0 1 0,1 0 0,-1-1 0,0 1 0,1-1 0,-1 1 0,0-1 0,1 0 0,-1 1 0,1-1 0,-1 1 0,1-1 0,0 0 0,-1 0 0,1 1 0,0-1 0,-1 0 0,1 0 0,0 1 0,-1-2 0,-4-19 0,1-1 0,1 1 0,0 0 0,1-27 0,1 81 0,0-23 0,0 0 0,1 1 0,0-1 0,0 0 0,1 1 0,1-1 0,0 0 0,0 1 0,1-1 0,8 19 0,-10-28 0,0 1 0,1-1 0,-1 1 0,1-1 0,-1 0 0,1 1 0,-1-1 0,1 0 0,0 0 0,0 0 0,0-1 0,-1 1 0,1 0 0,0-1 0,0 1 0,0-1 0,0 1 0,0-1 0,0 0 0,0 0 0,0 0 0,0 0 0,0 0 0,0-1 0,0 1 0,0 0 0,0-1 0,0 0 0,0 1 0,0-1 0,0 0 0,1-1 0,10-4 0,-1-1 0,0-1 0,18-14 0,-13 10 0,-5 4 0,0 1 0,1 0 0,0 1 0,0 0 0,0 1 0,1 1 0,0 0 0,0 1 0,0 0 0,0 1 0,0 1 0,0 0 0,18 2 0,-10 1 0,-1 1 0,1 1 0,-1 1 0,0 1 0,0 0 0,-1 2 0,39 19 0,-52-23 0,26 14 0,-24-8 0,-9-10 0,0 0 0,0 0 0,0 1 0,0-1 0,0 0 0,0 1 0,-1-1 0,1 0 0,0 1 0,0-1 0,0 0 0,0 0 0,-1 1 0,1-1 0,0 0 0,0 0 0,-1 1 0,1-1 0,0 0 0,0 0 0,-1 0 0,1 0 0,0 1 0,0-1 0,-1 0 0,1 0 0,0 0 0,-1 0 0,1 0 0,0 0 0,-1 0 0,1 0 0,0 0 0,-1 0 0,-20 4 0,0-1 0,0-2 0,-32 0 0,10-1 0,-1307 0-465,640-3 288,1006-46 712,-225 31-428,-70 18-107,1 0 0,-1 0 0,1-1 0,-1 1 0,1-1 0,-1 1 0,0-1 0,1 1 0,-1-1 0,0 0 0,1 0 0,-1 0 0,0 1 0,0-1 0,0 0 0,0-1 0,0 1 0,1-2 0,-3 2 0,0 0 0,0 0 0,0 0 0,0 1 0,0-1 0,-1 0 0,1 0 0,0 1 0,-1-1 0,1 1 0,-1-1 0,1 1 0,0-1 0,-1 1 0,1 0 0,-1 0 0,1 0 0,-3 0 0,-76-9 0,-143 5 0,28 1 0,160-2 0,34 2 0,8 0 0,60-9 0,231-53 0,27-4 0,-499 86 0,-123 20 0,289-34-103,10 0 138,23 0 135,37 1-1637,-21-4-5359</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CD79315-23B3-7647-88B7-3B62A41C4717}" type="datetimeFigureOut">
              <a:rPr lang="en-US" smtClean="0"/>
              <a:pPr/>
              <a:t>11/22/2023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379972C-7D56-3E48-BF9E-639B12F6A5ED}" type="slidenum">
              <a:rPr lang="en-US" smtClean="0"/>
              <a:pPr/>
              <a:t>‹#›</a:t>
            </a:fld>
            <a:endParaRPr lang="en-US"/>
          </a:p>
        </p:txBody>
      </p:sp>
    </p:spTree>
    <p:extLst>
      <p:ext uri="{BB962C8B-B14F-4D97-AF65-F5344CB8AC3E}">
        <p14:creationId xmlns:p14="http://schemas.microsoft.com/office/powerpoint/2010/main" val="395681493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userDrawn="1">
  <p:cSld name="Client Title Slide">
    <p:bg>
      <p:bgPr>
        <a:solidFill>
          <a:srgbClr val="00213B"/>
        </a:solidFill>
        <a:effectLst/>
      </p:bgPr>
    </p:bg>
    <p:spTree>
      <p:nvGrpSpPr>
        <p:cNvPr id="1" name=""/>
        <p:cNvGrpSpPr/>
        <p:nvPr/>
      </p:nvGrpSpPr>
      <p:grpSpPr>
        <a:xfrm>
          <a:off x="0" y="0"/>
          <a:ext cx="0" cy="0"/>
          <a:chOff x="0" y="0"/>
          <a:chExt cx="0" cy="0"/>
        </a:xfrm>
      </p:grpSpPr>
      <p:sp>
        <p:nvSpPr>
          <p:cNvPr id="5" name="Rectangle 4"/>
          <p:cNvSpPr/>
          <p:nvPr userDrawn="1"/>
        </p:nvSpPr>
        <p:spPr bwMode="white">
          <a:xfrm>
            <a:off x="0" y="0"/>
            <a:ext cx="914400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744327" y="2822232"/>
            <a:ext cx="4545499" cy="585305"/>
          </a:xfrm>
          <a:prstGeom prst="rect">
            <a:avLst/>
          </a:prstGeom>
        </p:spPr>
        <p:txBody>
          <a:bodyPr lIns="0" anchor="b" anchorCtr="0">
            <a:normAutofit/>
          </a:bodyPr>
          <a:lstStyle>
            <a:lvl1pPr algn="l">
              <a:defRPr sz="3000">
                <a:solidFill>
                  <a:schemeClr val="bg1"/>
                </a:solidFill>
                <a:latin typeface="+mj-lt"/>
              </a:defRPr>
            </a:lvl1pPr>
          </a:lstStyle>
          <a:p>
            <a:r>
              <a:rPr lang="en-CA" dirty="0"/>
              <a:t>Presentation Title</a:t>
            </a:r>
            <a:endParaRPr lang="en-US" dirty="0"/>
          </a:p>
        </p:txBody>
      </p:sp>
      <p:sp>
        <p:nvSpPr>
          <p:cNvPr id="26" name="Text Placeholder 25"/>
          <p:cNvSpPr>
            <a:spLocks noGrp="1"/>
          </p:cNvSpPr>
          <p:nvPr>
            <p:ph type="body" sz="quarter" idx="16" hasCustomPrompt="1"/>
          </p:nvPr>
        </p:nvSpPr>
        <p:spPr>
          <a:xfrm>
            <a:off x="744327" y="3427285"/>
            <a:ext cx="4545498" cy="657067"/>
          </a:xfrm>
          <a:prstGeom prst="rect">
            <a:avLst/>
          </a:prstGeom>
        </p:spPr>
        <p:txBody>
          <a:bodyPr lIns="0" tIns="0">
            <a:noAutofit/>
          </a:bodyPr>
          <a:lstStyle>
            <a:lvl1pPr marL="0" indent="0">
              <a:buNone/>
              <a:defRPr sz="2200" baseline="0">
                <a:solidFill>
                  <a:srgbClr val="FFFFFF"/>
                </a:solidFill>
              </a:defRPr>
            </a:lvl1pPr>
            <a:lvl2pPr>
              <a:defRPr sz="2000">
                <a:solidFill>
                  <a:srgbClr val="FFFFFF"/>
                </a:solidFill>
              </a:defRPr>
            </a:lvl2pPr>
            <a:lvl3pPr>
              <a:defRPr sz="2000">
                <a:solidFill>
                  <a:srgbClr val="FFFFFF"/>
                </a:solidFill>
              </a:defRPr>
            </a:lvl3pPr>
            <a:lvl4pPr>
              <a:defRPr sz="2000">
                <a:solidFill>
                  <a:srgbClr val="FFFFFF"/>
                </a:solidFill>
              </a:defRPr>
            </a:lvl4pPr>
            <a:lvl5pPr>
              <a:defRPr sz="2000">
                <a:solidFill>
                  <a:srgbClr val="FFFFFF"/>
                </a:solidFill>
              </a:defRPr>
            </a:lvl5pPr>
          </a:lstStyle>
          <a:p>
            <a:pPr lvl="0"/>
            <a:r>
              <a:rPr lang="en-US" dirty="0"/>
              <a:t>Sub-Title</a:t>
            </a:r>
          </a:p>
        </p:txBody>
      </p:sp>
      <p:sp>
        <p:nvSpPr>
          <p:cNvPr id="29" name="Rounded Rectangle 28"/>
          <p:cNvSpPr/>
          <p:nvPr userDrawn="1"/>
        </p:nvSpPr>
        <p:spPr bwMode="hidden">
          <a:xfrm>
            <a:off x="6548783" y="4914347"/>
            <a:ext cx="2142434" cy="1334558"/>
          </a:xfrm>
          <a:prstGeom prst="roundRect">
            <a:avLst>
              <a:gd name="adj" fmla="val 7946"/>
            </a:avLst>
          </a:prstGeom>
          <a:solidFill>
            <a:schemeClr val="bg1"/>
          </a:solidFill>
          <a:ln>
            <a:noFill/>
          </a:ln>
          <a:effectLst>
            <a:outerShdw blurRad="139700" dir="2700000" sx="104000" sy="104000" algn="tl" rotWithShape="0">
              <a:prstClr val="black">
                <a:alpha val="15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Picture Placeholder 27"/>
          <p:cNvSpPr>
            <a:spLocks noGrp="1"/>
          </p:cNvSpPr>
          <p:nvPr>
            <p:ph type="pic" sz="quarter" idx="17" hasCustomPrompt="1"/>
          </p:nvPr>
        </p:nvSpPr>
        <p:spPr>
          <a:xfrm>
            <a:off x="6620034" y="5079999"/>
            <a:ext cx="1987826" cy="1027043"/>
          </a:xfrm>
          <a:prstGeom prst="rect">
            <a:avLst/>
          </a:prstGeom>
        </p:spPr>
        <p:txBody>
          <a:bodyPr anchor="ctr">
            <a:normAutofit/>
          </a:bodyPr>
          <a:lstStyle>
            <a:lvl1pPr marL="0" indent="0" algn="ctr">
              <a:buNone/>
              <a:defRPr sz="1200" baseline="0">
                <a:solidFill>
                  <a:schemeClr val="tx1">
                    <a:lumMod val="75000"/>
                    <a:lumOff val="25000"/>
                  </a:schemeClr>
                </a:solidFill>
              </a:defRPr>
            </a:lvl1pPr>
          </a:lstStyle>
          <a:p>
            <a:r>
              <a:rPr lang="en-US" dirty="0"/>
              <a:t>Click to insert client logo. If logo is not required, click the Home tab &gt; Layout &gt; Title Slide</a:t>
            </a:r>
          </a:p>
        </p:txBody>
      </p:sp>
      <p:cxnSp>
        <p:nvCxnSpPr>
          <p:cNvPr id="12" name="Straight Connector 11"/>
          <p:cNvCxnSpPr/>
          <p:nvPr userDrawn="1"/>
        </p:nvCxnSpPr>
        <p:spPr>
          <a:xfrm>
            <a:off x="744328" y="4358296"/>
            <a:ext cx="347187" cy="0"/>
          </a:xfrm>
          <a:prstGeom prst="line">
            <a:avLst/>
          </a:prstGeom>
          <a:ln w="31750" cap="rnd">
            <a:solidFill>
              <a:srgbClr val="87B49E"/>
            </a:solidFill>
          </a:ln>
          <a:effectLst/>
        </p:spPr>
        <p:style>
          <a:lnRef idx="2">
            <a:schemeClr val="accent1"/>
          </a:lnRef>
          <a:fillRef idx="0">
            <a:schemeClr val="accent1"/>
          </a:fillRef>
          <a:effectRef idx="1">
            <a:schemeClr val="accent1"/>
          </a:effectRef>
          <a:fontRef idx="minor">
            <a:schemeClr val="tx1"/>
          </a:fontRef>
        </p:style>
      </p:cxnSp>
      <p:sp>
        <p:nvSpPr>
          <p:cNvPr id="4" name="Text Placeholder 3"/>
          <p:cNvSpPr>
            <a:spLocks noGrp="1"/>
          </p:cNvSpPr>
          <p:nvPr>
            <p:ph type="body" sz="quarter" idx="19" hasCustomPrompt="1"/>
          </p:nvPr>
        </p:nvSpPr>
        <p:spPr>
          <a:xfrm>
            <a:off x="744327" y="5546820"/>
            <a:ext cx="4545497" cy="293221"/>
          </a:xfrm>
          <a:prstGeom prst="rect">
            <a:avLst/>
          </a:prstGeom>
        </p:spPr>
        <p:txBody>
          <a:bodyPr lIns="0" tIns="0">
            <a:noAutofit/>
          </a:bodyPr>
          <a:lstStyle>
            <a:lvl1pPr marL="0" indent="0">
              <a:buNone/>
              <a:defRPr sz="1400">
                <a:solidFill>
                  <a:schemeClr val="bg1"/>
                </a:solidFill>
              </a:defRPr>
            </a:lvl1pPr>
            <a:lvl2pPr>
              <a:defRPr sz="1600">
                <a:solidFill>
                  <a:schemeClr val="bg1"/>
                </a:solidFill>
              </a:defRPr>
            </a:lvl2pPr>
            <a:lvl3pPr>
              <a:defRPr sz="1600">
                <a:solidFill>
                  <a:schemeClr val="bg1"/>
                </a:solidFill>
              </a:defRPr>
            </a:lvl3pPr>
            <a:lvl4pPr>
              <a:defRPr sz="1600">
                <a:solidFill>
                  <a:schemeClr val="bg1"/>
                </a:solidFill>
              </a:defRPr>
            </a:lvl4pPr>
            <a:lvl5pPr>
              <a:defRPr sz="1600">
                <a:solidFill>
                  <a:schemeClr val="bg1"/>
                </a:solidFill>
              </a:defRPr>
            </a:lvl5pPr>
          </a:lstStyle>
          <a:p>
            <a:pPr lvl="0"/>
            <a:r>
              <a:rPr lang="en-US" dirty="0"/>
              <a:t>Date</a:t>
            </a:r>
          </a:p>
        </p:txBody>
      </p:sp>
      <p:sp>
        <p:nvSpPr>
          <p:cNvPr id="6" name="Text Placeholder 5"/>
          <p:cNvSpPr>
            <a:spLocks noGrp="1"/>
          </p:cNvSpPr>
          <p:nvPr>
            <p:ph type="body" sz="quarter" idx="20" hasCustomPrompt="1"/>
          </p:nvPr>
        </p:nvSpPr>
        <p:spPr>
          <a:xfrm>
            <a:off x="744327" y="5224450"/>
            <a:ext cx="4545498" cy="304287"/>
          </a:xfrm>
          <a:prstGeom prst="rect">
            <a:avLst/>
          </a:prstGeom>
        </p:spPr>
        <p:txBody>
          <a:bodyPr lIns="0" anchor="b" anchorCtr="0">
            <a:noAutofit/>
          </a:bodyPr>
          <a:lstStyle>
            <a:lvl1pPr marL="0" indent="0">
              <a:buNone/>
              <a:defRPr sz="1400">
                <a:solidFill>
                  <a:srgbClr val="FFFFFF"/>
                </a:solidFill>
                <a:latin typeface="+mj-lt"/>
              </a:defRPr>
            </a:lvl1pPr>
            <a:lvl2pPr>
              <a:defRPr sz="1600">
                <a:solidFill>
                  <a:srgbClr val="FFFFFF"/>
                </a:solidFill>
                <a:latin typeface="+mj-lt"/>
              </a:defRPr>
            </a:lvl2pPr>
            <a:lvl3pPr>
              <a:defRPr sz="1600">
                <a:solidFill>
                  <a:srgbClr val="FFFFFF"/>
                </a:solidFill>
                <a:latin typeface="+mj-lt"/>
              </a:defRPr>
            </a:lvl3pPr>
            <a:lvl4pPr>
              <a:defRPr sz="1600">
                <a:solidFill>
                  <a:srgbClr val="FFFFFF"/>
                </a:solidFill>
                <a:latin typeface="+mj-lt"/>
              </a:defRPr>
            </a:lvl4pPr>
            <a:lvl5pPr>
              <a:defRPr sz="1600">
                <a:solidFill>
                  <a:srgbClr val="FFFFFF"/>
                </a:solidFill>
                <a:latin typeface="+mj-lt"/>
              </a:defRPr>
            </a:lvl5pPr>
          </a:lstStyle>
          <a:p>
            <a:pPr lvl="0"/>
            <a:r>
              <a:rPr lang="en-US" dirty="0"/>
              <a:t>Lawyer’s Name</a:t>
            </a:r>
          </a:p>
        </p:txBody>
      </p:sp>
      <p:sp>
        <p:nvSpPr>
          <p:cNvPr id="14" name="TextBox 13"/>
          <p:cNvSpPr txBox="1"/>
          <p:nvPr userDrawn="1"/>
        </p:nvSpPr>
        <p:spPr>
          <a:xfrm>
            <a:off x="5967693" y="6406857"/>
            <a:ext cx="2723524" cy="261610"/>
          </a:xfrm>
          <a:prstGeom prst="rect">
            <a:avLst/>
          </a:prstGeom>
          <a:noFill/>
        </p:spPr>
        <p:txBody>
          <a:bodyPr wrap="square" rtlCol="0">
            <a:spAutoFit/>
          </a:bodyPr>
          <a:lstStyle/>
          <a:p>
            <a:pPr algn="r"/>
            <a:r>
              <a:rPr lang="en-US" sz="1100" dirty="0">
                <a:solidFill>
                  <a:srgbClr val="FFFFFF"/>
                </a:solidFill>
              </a:rPr>
              <a:t>© 2023 Torys. All rights reserved.</a:t>
            </a:r>
          </a:p>
        </p:txBody>
      </p:sp>
      <p:sp>
        <p:nvSpPr>
          <p:cNvPr id="15" name="Text Placeholder 2"/>
          <p:cNvSpPr>
            <a:spLocks noGrp="1"/>
          </p:cNvSpPr>
          <p:nvPr>
            <p:ph type="body" sz="quarter" idx="21" hasCustomPrompt="1"/>
          </p:nvPr>
        </p:nvSpPr>
        <p:spPr>
          <a:xfrm>
            <a:off x="744538" y="6407150"/>
            <a:ext cx="4545012" cy="261938"/>
          </a:xfrm>
          <a:prstGeom prst="rect">
            <a:avLst/>
          </a:prstGeom>
        </p:spPr>
        <p:txBody>
          <a:bodyPr lIns="0">
            <a:noAutofit/>
          </a:bodyPr>
          <a:lstStyle>
            <a:lvl1pPr marL="0" indent="0" algn="l">
              <a:buNone/>
              <a:defRPr sz="800">
                <a:solidFill>
                  <a:schemeClr val="bg1"/>
                </a:solidFill>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en-CA" dirty="0"/>
              <a:t>Document ID</a:t>
            </a:r>
            <a:endParaRPr lang="en-US" dirty="0"/>
          </a:p>
        </p:txBody>
      </p:sp>
      <p:pic>
        <p:nvPicPr>
          <p:cNvPr id="13" name="Picture 12" descr="Torys_Logo-Positive2-white.png"/>
          <p:cNvPicPr>
            <a:picLocks noChangeAspect="1"/>
          </p:cNvPicPr>
          <p:nvPr userDrawn="1"/>
        </p:nvPicPr>
        <p:blipFill>
          <a:blip r:embed="rId2"/>
          <a:stretch>
            <a:fillRect/>
          </a:stretch>
        </p:blipFill>
        <p:spPr bwMode="black">
          <a:xfrm>
            <a:off x="744328" y="905382"/>
            <a:ext cx="2400302" cy="400050"/>
          </a:xfrm>
          <a:prstGeom prst="rect">
            <a:avLst/>
          </a:prstGeom>
        </p:spPr>
      </p:pic>
    </p:spTree>
    <p:extLst>
      <p:ext uri="{BB962C8B-B14F-4D97-AF65-F5344CB8AC3E}">
        <p14:creationId xmlns:p14="http://schemas.microsoft.com/office/powerpoint/2010/main" val="2678175467"/>
      </p:ext>
    </p:extLst>
  </p:cSld>
  <p:clrMapOvr>
    <a:masterClrMapping/>
  </p:clrMapOvr>
</p:sldLayout>
</file>

<file path=ppt/slideLayouts/slideLayout10.xml><?xml version="1.0" encoding="utf-8"?>
<p:sldLayout xmlns:p14="http://schemas.microsoft.com/office/powerpoint/2010/main" xmlns:a="http://schemas.openxmlformats.org/drawingml/2006/main" xmlns:r="http://schemas.openxmlformats.org/officeDocument/2006/relationships" xmlns:p="http://schemas.openxmlformats.org/presentationml/2006/main" showMasterSp="0" type="blank" preserve="1">
  <p:cSld name="4_End Slide">
    <p:bg>
      <p:bgPr>
        <a:solidFill>
          <a:schemeClr val="accent1"/>
        </a:solidFill>
        <a:effectLst/>
      </p:bgPr>
    </p:bg>
    <p:spTree>
      <p:nvGrpSpPr>
        <p:cNvPr id="1" name=""/>
        <p:cNvGrpSpPr/>
        <p:nvPr/>
      </p:nvGrpSpPr>
      <p:grpSpPr>
        <a:xfrm>
          <a:off x="0" y="0"/>
          <a:ext cx="0" cy="0"/>
          <a:chOff x="0" y="0"/>
          <a:chExt cx="0" cy="0"/>
        </a:xfrm>
      </p:grpSpPr>
      <p:sp>
        <p:nvSpPr>
          <p:cNvPr id="7" name="TextBox 6"/>
          <p:cNvSpPr txBox="1"/>
          <p:nvPr userDrawn="1"/>
        </p:nvSpPr>
        <p:spPr>
          <a:xfrm>
            <a:off x="460799" y="5655483"/>
            <a:ext cx="2306152" cy="615553"/>
          </a:xfrm>
          <a:prstGeom prst="rect">
            <a:avLst/>
          </a:prstGeom>
          <a:noFill/>
        </p:spPr>
        <p:txBody>
          <a:bodyPr wrap="square" numCol="1" spcCol="360000" rtlCol="0">
            <a:spAutoFit/>
          </a:bodyPr>
          <a:lstStyle/>
          <a:p>
            <a:pPr>
              <a:spcBef>
                <a:spcPts val="0"/>
              </a:spcBef>
              <a:spcAft>
                <a:spcPts val="0"/>
              </a:spcAft>
            </a:pPr>
            <a:endParaRPr lang="en-US" sz="1600" b="1" kern="1200" dirty="0">
              <a:solidFill>
                <a:srgbClr val="FFFFFF"/>
              </a:solidFill>
              <a:latin typeface="+mj-lt"/>
              <a:ea typeface="+mn-ea"/>
              <a:cs typeface="+mn-cs"/>
            </a:endParaRPr>
          </a:p>
          <a:p>
            <a:pPr>
              <a:spcBef>
                <a:spcPts val="0"/>
              </a:spcBef>
              <a:spcAft>
                <a:spcPts val="0"/>
              </a:spcAft>
            </a:pPr>
            <a:r>
              <a:rPr lang="en-US" sz="1800" b="0" kern="1200" dirty="0" err="1">
                <a:solidFill>
                  <a:srgbClr val="FFFFFF"/>
                </a:solidFill>
                <a:latin typeface="+mj-lt"/>
                <a:ea typeface="+mn-ea"/>
                <a:cs typeface="+mn-cs"/>
              </a:rPr>
              <a:t>www.torys.com</a:t>
            </a:r>
            <a:endParaRPr lang="en-US" sz="1800" b="0" kern="1200" dirty="0">
              <a:solidFill>
                <a:srgbClr val="FFFFFF"/>
              </a:solidFill>
              <a:latin typeface="+mj-lt"/>
              <a:ea typeface="+mn-ea"/>
              <a:cs typeface="+mn-cs"/>
            </a:endParaRPr>
          </a:p>
        </p:txBody>
      </p:sp>
      <p:pic>
        <p:nvPicPr>
          <p:cNvPr id="5" name="Picture 4" descr="Torys_Logo-Positive2-white.png"/>
          <p:cNvPicPr>
            <a:picLocks noChangeAspect="1"/>
          </p:cNvPicPr>
          <p:nvPr userDrawn="1"/>
        </p:nvPicPr>
        <p:blipFill>
          <a:blip r:embed="rId2"/>
          <a:stretch>
            <a:fillRect/>
          </a:stretch>
        </p:blipFill>
        <p:spPr bwMode="black">
          <a:xfrm>
            <a:off x="6826137" y="5882369"/>
            <a:ext cx="1793001" cy="298834"/>
          </a:xfrm>
          <a:prstGeom prst="rect">
            <a:avLst/>
          </a:prstGeom>
        </p:spPr>
      </p:pic>
    </p:spTree>
    <p:extLst>
      <p:ext uri="{BB962C8B-B14F-4D97-AF65-F5344CB8AC3E}">
        <p14:creationId xmlns:p14="http://schemas.microsoft.com/office/powerpoint/2010/main" val="2652775926"/>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userDrawn="1">
  <p:cSld name="Title Slide">
    <p:bg>
      <p:bgPr>
        <a:solidFill>
          <a:srgbClr val="00213B"/>
        </a:solidFill>
        <a:effectLst/>
      </p:bgPr>
    </p:bg>
    <p:spTree>
      <p:nvGrpSpPr>
        <p:cNvPr id="1" name=""/>
        <p:cNvGrpSpPr/>
        <p:nvPr/>
      </p:nvGrpSpPr>
      <p:grpSpPr>
        <a:xfrm>
          <a:off x="0" y="0"/>
          <a:ext cx="0" cy="0"/>
          <a:chOff x="0" y="0"/>
          <a:chExt cx="0" cy="0"/>
        </a:xfrm>
      </p:grpSpPr>
      <p:sp>
        <p:nvSpPr>
          <p:cNvPr id="12" name="Rectangle 11"/>
          <p:cNvSpPr/>
          <p:nvPr userDrawn="1"/>
        </p:nvSpPr>
        <p:spPr bwMode="white">
          <a:xfrm>
            <a:off x="0" y="0"/>
            <a:ext cx="914400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itle 1"/>
          <p:cNvSpPr>
            <a:spLocks noGrp="1"/>
          </p:cNvSpPr>
          <p:nvPr>
            <p:ph type="ctrTitle" hasCustomPrompt="1"/>
          </p:nvPr>
        </p:nvSpPr>
        <p:spPr>
          <a:xfrm>
            <a:off x="744327" y="2822232"/>
            <a:ext cx="4545499" cy="585305"/>
          </a:xfrm>
          <a:prstGeom prst="rect">
            <a:avLst/>
          </a:prstGeom>
        </p:spPr>
        <p:txBody>
          <a:bodyPr lIns="0" anchor="b" anchorCtr="0">
            <a:normAutofit/>
          </a:bodyPr>
          <a:lstStyle>
            <a:lvl1pPr algn="l">
              <a:defRPr sz="3000">
                <a:solidFill>
                  <a:schemeClr val="bg1"/>
                </a:solidFill>
                <a:latin typeface="+mj-lt"/>
              </a:defRPr>
            </a:lvl1pPr>
          </a:lstStyle>
          <a:p>
            <a:r>
              <a:rPr lang="en-CA" dirty="0"/>
              <a:t>Presentation Title</a:t>
            </a:r>
            <a:endParaRPr lang="en-US" dirty="0"/>
          </a:p>
        </p:txBody>
      </p:sp>
      <p:sp>
        <p:nvSpPr>
          <p:cNvPr id="20" name="Text Placeholder 25"/>
          <p:cNvSpPr>
            <a:spLocks noGrp="1"/>
          </p:cNvSpPr>
          <p:nvPr>
            <p:ph type="body" sz="quarter" idx="16" hasCustomPrompt="1"/>
          </p:nvPr>
        </p:nvSpPr>
        <p:spPr>
          <a:xfrm>
            <a:off x="744327" y="3427285"/>
            <a:ext cx="4545498" cy="657067"/>
          </a:xfrm>
          <a:prstGeom prst="rect">
            <a:avLst/>
          </a:prstGeom>
        </p:spPr>
        <p:txBody>
          <a:bodyPr lIns="0" tIns="0">
            <a:noAutofit/>
          </a:bodyPr>
          <a:lstStyle>
            <a:lvl1pPr marL="0" indent="0">
              <a:buNone/>
              <a:defRPr sz="2200" baseline="0">
                <a:solidFill>
                  <a:srgbClr val="FFFFFF"/>
                </a:solidFill>
              </a:defRPr>
            </a:lvl1pPr>
            <a:lvl2pPr>
              <a:defRPr sz="2000">
                <a:solidFill>
                  <a:srgbClr val="FFFFFF"/>
                </a:solidFill>
              </a:defRPr>
            </a:lvl2pPr>
            <a:lvl3pPr>
              <a:defRPr sz="2000">
                <a:solidFill>
                  <a:srgbClr val="FFFFFF"/>
                </a:solidFill>
              </a:defRPr>
            </a:lvl3pPr>
            <a:lvl4pPr>
              <a:defRPr sz="2000">
                <a:solidFill>
                  <a:srgbClr val="FFFFFF"/>
                </a:solidFill>
              </a:defRPr>
            </a:lvl4pPr>
            <a:lvl5pPr>
              <a:defRPr sz="2000">
                <a:solidFill>
                  <a:srgbClr val="FFFFFF"/>
                </a:solidFill>
              </a:defRPr>
            </a:lvl5pPr>
          </a:lstStyle>
          <a:p>
            <a:pPr lvl="0"/>
            <a:r>
              <a:rPr lang="en-US" dirty="0"/>
              <a:t>Sub-Title</a:t>
            </a:r>
          </a:p>
        </p:txBody>
      </p:sp>
      <p:sp>
        <p:nvSpPr>
          <p:cNvPr id="22" name="Text Placeholder 3"/>
          <p:cNvSpPr>
            <a:spLocks noGrp="1"/>
          </p:cNvSpPr>
          <p:nvPr>
            <p:ph type="body" sz="quarter" idx="19" hasCustomPrompt="1"/>
          </p:nvPr>
        </p:nvSpPr>
        <p:spPr>
          <a:xfrm>
            <a:off x="744327" y="5546820"/>
            <a:ext cx="4545497" cy="293221"/>
          </a:xfrm>
          <a:prstGeom prst="rect">
            <a:avLst/>
          </a:prstGeom>
        </p:spPr>
        <p:txBody>
          <a:bodyPr lIns="0" tIns="0">
            <a:noAutofit/>
          </a:bodyPr>
          <a:lstStyle>
            <a:lvl1pPr marL="0" indent="0">
              <a:buNone/>
              <a:defRPr sz="1400">
                <a:solidFill>
                  <a:schemeClr val="bg1"/>
                </a:solidFill>
              </a:defRPr>
            </a:lvl1pPr>
            <a:lvl2pPr>
              <a:defRPr sz="1600">
                <a:solidFill>
                  <a:schemeClr val="bg1"/>
                </a:solidFill>
              </a:defRPr>
            </a:lvl2pPr>
            <a:lvl3pPr>
              <a:defRPr sz="1600">
                <a:solidFill>
                  <a:schemeClr val="bg1"/>
                </a:solidFill>
              </a:defRPr>
            </a:lvl3pPr>
            <a:lvl4pPr>
              <a:defRPr sz="1600">
                <a:solidFill>
                  <a:schemeClr val="bg1"/>
                </a:solidFill>
              </a:defRPr>
            </a:lvl4pPr>
            <a:lvl5pPr>
              <a:defRPr sz="1600">
                <a:solidFill>
                  <a:schemeClr val="bg1"/>
                </a:solidFill>
              </a:defRPr>
            </a:lvl5pPr>
          </a:lstStyle>
          <a:p>
            <a:pPr lvl="0"/>
            <a:r>
              <a:rPr lang="en-US" dirty="0"/>
              <a:t>Date</a:t>
            </a:r>
          </a:p>
        </p:txBody>
      </p:sp>
      <p:sp>
        <p:nvSpPr>
          <p:cNvPr id="23" name="Text Placeholder 5"/>
          <p:cNvSpPr>
            <a:spLocks noGrp="1"/>
          </p:cNvSpPr>
          <p:nvPr>
            <p:ph type="body" sz="quarter" idx="20" hasCustomPrompt="1"/>
          </p:nvPr>
        </p:nvSpPr>
        <p:spPr>
          <a:xfrm>
            <a:off x="744327" y="5224450"/>
            <a:ext cx="4545498" cy="304287"/>
          </a:xfrm>
          <a:prstGeom prst="rect">
            <a:avLst/>
          </a:prstGeom>
        </p:spPr>
        <p:txBody>
          <a:bodyPr lIns="0" anchor="b" anchorCtr="0">
            <a:noAutofit/>
          </a:bodyPr>
          <a:lstStyle>
            <a:lvl1pPr marL="0" indent="0">
              <a:buNone/>
              <a:defRPr sz="1400">
                <a:solidFill>
                  <a:srgbClr val="FFFFFF"/>
                </a:solidFill>
                <a:latin typeface="+mj-lt"/>
              </a:defRPr>
            </a:lvl1pPr>
            <a:lvl2pPr>
              <a:defRPr sz="1600">
                <a:solidFill>
                  <a:srgbClr val="FFFFFF"/>
                </a:solidFill>
                <a:latin typeface="+mj-lt"/>
              </a:defRPr>
            </a:lvl2pPr>
            <a:lvl3pPr>
              <a:defRPr sz="1600">
                <a:solidFill>
                  <a:srgbClr val="FFFFFF"/>
                </a:solidFill>
                <a:latin typeface="+mj-lt"/>
              </a:defRPr>
            </a:lvl3pPr>
            <a:lvl4pPr>
              <a:defRPr sz="1600">
                <a:solidFill>
                  <a:srgbClr val="FFFFFF"/>
                </a:solidFill>
                <a:latin typeface="+mj-lt"/>
              </a:defRPr>
            </a:lvl4pPr>
            <a:lvl5pPr>
              <a:defRPr sz="1600">
                <a:solidFill>
                  <a:srgbClr val="FFFFFF"/>
                </a:solidFill>
                <a:latin typeface="+mj-lt"/>
              </a:defRPr>
            </a:lvl5pPr>
          </a:lstStyle>
          <a:p>
            <a:pPr lvl="0"/>
            <a:r>
              <a:rPr lang="en-US" dirty="0"/>
              <a:t>Lawyer’s Name</a:t>
            </a:r>
          </a:p>
        </p:txBody>
      </p:sp>
      <p:cxnSp>
        <p:nvCxnSpPr>
          <p:cNvPr id="24" name="Straight Connector 23"/>
          <p:cNvCxnSpPr/>
          <p:nvPr userDrawn="1"/>
        </p:nvCxnSpPr>
        <p:spPr>
          <a:xfrm>
            <a:off x="744328" y="4358296"/>
            <a:ext cx="347187" cy="0"/>
          </a:xfrm>
          <a:prstGeom prst="line">
            <a:avLst/>
          </a:prstGeom>
          <a:ln w="31750" cap="rnd">
            <a:solidFill>
              <a:srgbClr val="87B49E"/>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userDrawn="1"/>
        </p:nvSpPr>
        <p:spPr>
          <a:xfrm>
            <a:off x="5967693" y="6406857"/>
            <a:ext cx="2723524" cy="261610"/>
          </a:xfrm>
          <a:prstGeom prst="rect">
            <a:avLst/>
          </a:prstGeom>
          <a:noFill/>
        </p:spPr>
        <p:txBody>
          <a:bodyPr wrap="square" rtlCol="0">
            <a:spAutoFit/>
          </a:bodyPr>
          <a:lstStyle/>
          <a:p>
            <a:pPr algn="r"/>
            <a:r>
              <a:rPr lang="en-US" sz="1100" dirty="0">
                <a:solidFill>
                  <a:srgbClr val="FFFFFF"/>
                </a:solidFill>
              </a:rPr>
              <a:t>© 2023 Torys. All rights reserved.</a:t>
            </a:r>
          </a:p>
        </p:txBody>
      </p:sp>
      <p:sp>
        <p:nvSpPr>
          <p:cNvPr id="3" name="Text Placeholder 2"/>
          <p:cNvSpPr>
            <a:spLocks noGrp="1"/>
          </p:cNvSpPr>
          <p:nvPr>
            <p:ph type="body" sz="quarter" idx="21" hasCustomPrompt="1"/>
          </p:nvPr>
        </p:nvSpPr>
        <p:spPr>
          <a:xfrm>
            <a:off x="744538" y="6407150"/>
            <a:ext cx="4545012" cy="261938"/>
          </a:xfrm>
          <a:prstGeom prst="rect">
            <a:avLst/>
          </a:prstGeom>
        </p:spPr>
        <p:txBody>
          <a:bodyPr lIns="0">
            <a:noAutofit/>
          </a:bodyPr>
          <a:lstStyle>
            <a:lvl1pPr marL="0" indent="0" algn="l">
              <a:buNone/>
              <a:defRPr sz="800">
                <a:solidFill>
                  <a:schemeClr val="bg1"/>
                </a:solidFill>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en-CA" dirty="0"/>
              <a:t>Document ID</a:t>
            </a:r>
            <a:endParaRPr lang="en-US" dirty="0"/>
          </a:p>
        </p:txBody>
      </p:sp>
      <p:pic>
        <p:nvPicPr>
          <p:cNvPr id="11" name="Picture 10" descr="Torys_Logo-Positive2-white.png"/>
          <p:cNvPicPr>
            <a:picLocks noChangeAspect="1"/>
          </p:cNvPicPr>
          <p:nvPr userDrawn="1"/>
        </p:nvPicPr>
        <p:blipFill>
          <a:blip r:embed="rId2"/>
          <a:stretch>
            <a:fillRect/>
          </a:stretch>
        </p:blipFill>
        <p:spPr bwMode="black">
          <a:xfrm>
            <a:off x="744328" y="905382"/>
            <a:ext cx="2400302" cy="400050"/>
          </a:xfrm>
          <a:prstGeom prst="rect">
            <a:avLst/>
          </a:prstGeom>
        </p:spPr>
      </p:pic>
    </p:spTree>
    <p:extLst>
      <p:ext uri="{BB962C8B-B14F-4D97-AF65-F5344CB8AC3E}">
        <p14:creationId xmlns:p14="http://schemas.microsoft.com/office/powerpoint/2010/main" val="2384478907"/>
      </p:ext>
    </p:extLst>
  </p:cSld>
  <p:clrMapOvr>
    <a:masterClrMapping/>
  </p:clrMapOvr>
</p:sldLayout>
</file>

<file path=ppt/slideLayouts/slideLayout3.xml><?xml version="1.0" encoding="utf-8"?>
<p:sldLayout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Title and Content - Regular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4091" y="0"/>
            <a:ext cx="6056557" cy="1142999"/>
          </a:xfrm>
          <a:prstGeom prst="rect">
            <a:avLst/>
          </a:prstGeom>
        </p:spPr>
        <p:txBody>
          <a:bodyPr/>
          <a:lstStyle/>
          <a:p>
            <a:r>
              <a:rPr lang="en-CA" dirty="0"/>
              <a:t>Heading</a:t>
            </a:r>
            <a:endParaRPr lang="en-US" dirty="0"/>
          </a:p>
        </p:txBody>
      </p:sp>
      <p:sp>
        <p:nvSpPr>
          <p:cNvPr id="9" name="Text Placeholder 2"/>
          <p:cNvSpPr>
            <a:spLocks noGrp="1"/>
          </p:cNvSpPr>
          <p:nvPr>
            <p:ph idx="1"/>
          </p:nvPr>
        </p:nvSpPr>
        <p:spPr>
          <a:xfrm>
            <a:off x="552974" y="1598497"/>
            <a:ext cx="8133826" cy="4398111"/>
          </a:xfrm>
          <a:prstGeom prst="rect">
            <a:avLst/>
          </a:prstGeom>
        </p:spPr>
        <p:txBody>
          <a:bodyPr vert="horz" lIns="91440" tIns="45720" rIns="91440" bIns="45720" rtlCol="0">
            <a:normAutofit/>
          </a:bodyPr>
          <a:lstStyle>
            <a:lvl2pPr>
              <a:defRPr sz="2200"/>
            </a:lvl2pPr>
            <a:lvl3pPr>
              <a:defRPr sz="2000"/>
            </a:lvl3pPr>
            <a:lvl4pPr>
              <a:defRPr sz="180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Text Placeholder 3"/>
          <p:cNvSpPr>
            <a:spLocks noGrp="1"/>
          </p:cNvSpPr>
          <p:nvPr>
            <p:ph type="body" sz="quarter" idx="13" hasCustomPrompt="1"/>
          </p:nvPr>
        </p:nvSpPr>
        <p:spPr>
          <a:xfrm>
            <a:off x="552974" y="6359524"/>
            <a:ext cx="5073126" cy="365125"/>
          </a:xfrm>
        </p:spPr>
        <p:txBody>
          <a:bodyPr anchor="ctr" anchorCtr="0">
            <a:noAutofit/>
          </a:bodyPr>
          <a:lstStyle>
            <a:lvl1pPr marL="0" indent="0">
              <a:buNone/>
              <a:defRPr sz="1100">
                <a:solidFill>
                  <a:schemeClr val="tx1">
                    <a:lumMod val="50000"/>
                    <a:lumOff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CA" dirty="0"/>
              <a:t>Click to add additional Text</a:t>
            </a:r>
            <a:endParaRPr lang="en-US" dirty="0"/>
          </a:p>
        </p:txBody>
      </p:sp>
      <p:sp>
        <p:nvSpPr>
          <p:cNvPr id="11" name="Text Placeholder 3"/>
          <p:cNvSpPr>
            <a:spLocks noGrp="1"/>
          </p:cNvSpPr>
          <p:nvPr>
            <p:ph type="body" sz="quarter" idx="14" hasCustomPrompt="1"/>
          </p:nvPr>
        </p:nvSpPr>
        <p:spPr>
          <a:xfrm>
            <a:off x="5753100" y="6359524"/>
            <a:ext cx="2463800" cy="365125"/>
          </a:xfrm>
        </p:spPr>
        <p:txBody>
          <a:bodyPr rIns="0" anchor="ctr" anchorCtr="0">
            <a:noAutofit/>
          </a:bodyPr>
          <a:lstStyle>
            <a:lvl1pPr marL="0" indent="0" algn="r">
              <a:buNone/>
              <a:defRPr sz="1100">
                <a:solidFill>
                  <a:schemeClr val="tx1">
                    <a:lumMod val="50000"/>
                    <a:lumOff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CA" dirty="0"/>
              <a:t>Click to add Title of Presentation</a:t>
            </a:r>
            <a:endParaRPr lang="en-US" dirty="0"/>
          </a:p>
        </p:txBody>
      </p:sp>
      <p:sp>
        <p:nvSpPr>
          <p:cNvPr id="3" name="Slide Number Placeholder 2"/>
          <p:cNvSpPr>
            <a:spLocks noGrp="1"/>
          </p:cNvSpPr>
          <p:nvPr>
            <p:ph type="sldNum" sz="quarter" idx="15"/>
          </p:nvPr>
        </p:nvSpPr>
        <p:spPr/>
        <p:txBody>
          <a:bodyPr/>
          <a:lstStyle/>
          <a:p>
            <a:r>
              <a:rPr lang="en-US"/>
              <a:t>| </a:t>
            </a:r>
            <a:fld id="{38CF3139-DC59-A940-9C92-65F8E25EEE1C}" type="slidenum">
              <a:rPr lang="en-US" smtClean="0"/>
              <a:pPr/>
              <a:t>‹#›</a:t>
            </a:fld>
            <a:endParaRPr lang="en-US" dirty="0"/>
          </a:p>
        </p:txBody>
      </p:sp>
    </p:spTree>
    <p:extLst>
      <p:ext uri="{BB962C8B-B14F-4D97-AF65-F5344CB8AC3E}">
        <p14:creationId xmlns:p14="http://schemas.microsoft.com/office/powerpoint/2010/main" val="355181743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4.xml><?xml version="1.0" encoding="utf-8"?>
<p:sldLayout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Title Content &amp; Notes">
    <p:spTree>
      <p:nvGrpSpPr>
        <p:cNvPr id="1" name=""/>
        <p:cNvGrpSpPr/>
        <p:nvPr/>
      </p:nvGrpSpPr>
      <p:grpSpPr>
        <a:xfrm>
          <a:off x="0" y="0"/>
          <a:ext cx="0" cy="0"/>
          <a:chOff x="0" y="0"/>
          <a:chExt cx="0" cy="0"/>
        </a:xfrm>
      </p:grpSpPr>
      <p:sp>
        <p:nvSpPr>
          <p:cNvPr id="13" name="Text Placeholder 12"/>
          <p:cNvSpPr>
            <a:spLocks noGrp="1"/>
          </p:cNvSpPr>
          <p:nvPr>
            <p:ph type="body" sz="quarter" idx="14" hasCustomPrompt="1"/>
          </p:nvPr>
        </p:nvSpPr>
        <p:spPr>
          <a:xfrm>
            <a:off x="544091" y="5179391"/>
            <a:ext cx="8142707" cy="817218"/>
          </a:xfrm>
          <a:prstGeom prst="rect">
            <a:avLst/>
          </a:prstGeom>
        </p:spPr>
        <p:txBody>
          <a:bodyPr>
            <a:normAutofit/>
          </a:bodyPr>
          <a:lstStyle>
            <a:lvl1pPr marL="0" indent="0">
              <a:buNone/>
              <a:defRPr sz="1200">
                <a:solidFill>
                  <a:schemeClr val="tx1"/>
                </a:solidFill>
              </a:defRPr>
            </a:lvl1pPr>
          </a:lstStyle>
          <a:p>
            <a:pPr lvl="0"/>
            <a:r>
              <a:rPr lang="en-CA" dirty="0"/>
              <a:t>Notes</a:t>
            </a:r>
            <a:endParaRPr lang="en-US" dirty="0"/>
          </a:p>
        </p:txBody>
      </p:sp>
      <p:sp>
        <p:nvSpPr>
          <p:cNvPr id="2" name="Title 1"/>
          <p:cNvSpPr>
            <a:spLocks noGrp="1"/>
          </p:cNvSpPr>
          <p:nvPr>
            <p:ph type="title"/>
          </p:nvPr>
        </p:nvSpPr>
        <p:spPr>
          <a:xfrm>
            <a:off x="544091" y="0"/>
            <a:ext cx="6056557" cy="1142999"/>
          </a:xfrm>
          <a:prstGeom prst="rect">
            <a:avLst/>
          </a:prstGeom>
        </p:spPr>
        <p:txBody>
          <a:bodyPr/>
          <a:lstStyle/>
          <a:p>
            <a:r>
              <a:rPr lang="en-US"/>
              <a:t>Click to edit Master title style</a:t>
            </a:r>
            <a:endParaRPr lang="en-US" dirty="0"/>
          </a:p>
        </p:txBody>
      </p:sp>
      <p:sp>
        <p:nvSpPr>
          <p:cNvPr id="10" name="Text Placeholder 2"/>
          <p:cNvSpPr>
            <a:spLocks noGrp="1"/>
          </p:cNvSpPr>
          <p:nvPr>
            <p:ph idx="1"/>
          </p:nvPr>
        </p:nvSpPr>
        <p:spPr>
          <a:xfrm>
            <a:off x="552974" y="1598498"/>
            <a:ext cx="8133826" cy="3580894"/>
          </a:xfrm>
          <a:prstGeom prst="rect">
            <a:avLst/>
          </a:prstGeom>
        </p:spPr>
        <p:txBody>
          <a:bodyPr vert="horz" lIns="91440" tIns="45720" rIns="91440" bIns="45720" rtlCol="0">
            <a:normAutofit/>
          </a:bodyPr>
          <a:lstStyle>
            <a:lvl2pPr>
              <a:defRPr sz="2200"/>
            </a:lvl2pPr>
            <a:lvl3pPr>
              <a:defRPr sz="2000"/>
            </a:lvl3pPr>
            <a:lvl4pPr>
              <a:defRPr sz="180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3" name="Slide Number Placeholder 2"/>
          <p:cNvSpPr>
            <a:spLocks noGrp="1"/>
          </p:cNvSpPr>
          <p:nvPr>
            <p:ph type="sldNum" sz="quarter" idx="16"/>
          </p:nvPr>
        </p:nvSpPr>
        <p:spPr/>
        <p:txBody>
          <a:bodyPr/>
          <a:lstStyle/>
          <a:p>
            <a:r>
              <a:rPr lang="en-US"/>
              <a:t>| </a:t>
            </a:r>
            <a:fld id="{38CF3139-DC59-A940-9C92-65F8E25EEE1C}" type="slidenum">
              <a:rPr lang="en-US" smtClean="0"/>
              <a:pPr/>
              <a:t>‹#›</a:t>
            </a:fld>
            <a:endParaRPr lang="en-US" dirty="0"/>
          </a:p>
        </p:txBody>
      </p:sp>
      <p:sp>
        <p:nvSpPr>
          <p:cNvPr id="15" name="Text Placeholder 3"/>
          <p:cNvSpPr>
            <a:spLocks noGrp="1"/>
          </p:cNvSpPr>
          <p:nvPr>
            <p:ph type="body" sz="quarter" idx="13" hasCustomPrompt="1"/>
          </p:nvPr>
        </p:nvSpPr>
        <p:spPr>
          <a:xfrm>
            <a:off x="552974" y="6359524"/>
            <a:ext cx="5073126" cy="365125"/>
          </a:xfrm>
        </p:spPr>
        <p:txBody>
          <a:bodyPr anchor="ctr" anchorCtr="0">
            <a:noAutofit/>
          </a:bodyPr>
          <a:lstStyle>
            <a:lvl1pPr marL="0" indent="0">
              <a:buNone/>
              <a:defRPr sz="1100">
                <a:solidFill>
                  <a:schemeClr val="tx1">
                    <a:lumMod val="50000"/>
                    <a:lumOff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CA" dirty="0"/>
              <a:t>Click to add additional Text</a:t>
            </a:r>
            <a:endParaRPr lang="en-US" dirty="0"/>
          </a:p>
        </p:txBody>
      </p:sp>
      <p:sp>
        <p:nvSpPr>
          <p:cNvPr id="16" name="Text Placeholder 3"/>
          <p:cNvSpPr>
            <a:spLocks noGrp="1"/>
          </p:cNvSpPr>
          <p:nvPr>
            <p:ph type="body" sz="quarter" idx="17" hasCustomPrompt="1"/>
          </p:nvPr>
        </p:nvSpPr>
        <p:spPr>
          <a:xfrm>
            <a:off x="5753100" y="6359524"/>
            <a:ext cx="2463800" cy="365125"/>
          </a:xfrm>
        </p:spPr>
        <p:txBody>
          <a:bodyPr rIns="0" anchor="ctr" anchorCtr="0">
            <a:noAutofit/>
          </a:bodyPr>
          <a:lstStyle>
            <a:lvl1pPr marL="0" indent="0" algn="r">
              <a:buNone/>
              <a:defRPr sz="1100">
                <a:solidFill>
                  <a:schemeClr val="tx1">
                    <a:lumMod val="50000"/>
                    <a:lumOff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CA" dirty="0"/>
              <a:t>Click to add Title of Presentation</a:t>
            </a:r>
            <a:endParaRPr lang="en-US" dirty="0"/>
          </a:p>
        </p:txBody>
      </p:sp>
    </p:spTree>
    <p:extLst>
      <p:ext uri="{BB962C8B-B14F-4D97-AF65-F5344CB8AC3E}">
        <p14:creationId xmlns:p14="http://schemas.microsoft.com/office/powerpoint/2010/main" val="29682323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Title and Block Text">
    <p:spTree>
      <p:nvGrpSpPr>
        <p:cNvPr id="1" name=""/>
        <p:cNvGrpSpPr/>
        <p:nvPr/>
      </p:nvGrpSpPr>
      <p:grpSpPr>
        <a:xfrm>
          <a:off x="0" y="0"/>
          <a:ext cx="0" cy="0"/>
          <a:chOff x="0" y="0"/>
          <a:chExt cx="0" cy="0"/>
        </a:xfrm>
      </p:grpSpPr>
      <p:sp>
        <p:nvSpPr>
          <p:cNvPr id="8" name="Content Placeholder 13"/>
          <p:cNvSpPr>
            <a:spLocks noGrp="1"/>
          </p:cNvSpPr>
          <p:nvPr>
            <p:ph sz="quarter" idx="13"/>
          </p:nvPr>
        </p:nvSpPr>
        <p:spPr>
          <a:xfrm>
            <a:off x="539751" y="1589088"/>
            <a:ext cx="8147050" cy="4330216"/>
          </a:xfrm>
          <a:prstGeom prst="rect">
            <a:avLst/>
          </a:prstGeom>
        </p:spPr>
        <p:txBody>
          <a:bodyPr lIns="0">
            <a:normAutofit/>
          </a:bodyPr>
          <a:lstStyle>
            <a:lvl1pPr marL="0" indent="0">
              <a:spcBef>
                <a:spcPts val="1032"/>
              </a:spcBef>
              <a:buClr>
                <a:srgbClr val="1B3656"/>
              </a:buClr>
              <a:buFont typeface="Wingdings" charset="2"/>
              <a:buNone/>
              <a:defRPr sz="2200">
                <a:solidFill>
                  <a:schemeClr val="tx1"/>
                </a:solidFill>
              </a:defRPr>
            </a:lvl1pPr>
            <a:lvl2pPr marL="457200" indent="0">
              <a:buClr>
                <a:srgbClr val="87B49E"/>
              </a:buClr>
              <a:buFont typeface="Arial"/>
              <a:buNone/>
              <a:defRPr sz="1400">
                <a:solidFill>
                  <a:schemeClr val="tx1"/>
                </a:solidFill>
              </a:defRPr>
            </a:lvl2pPr>
            <a:lvl3pPr marL="914400" indent="0">
              <a:buClr>
                <a:srgbClr val="00213B"/>
              </a:buClr>
              <a:buFont typeface="Arial"/>
              <a:buNone/>
              <a:defRPr sz="1400">
                <a:solidFill>
                  <a:schemeClr val="tx1"/>
                </a:solidFill>
              </a:defRPr>
            </a:lvl3pPr>
            <a:lvl4pPr marL="1371600" indent="0">
              <a:buClr>
                <a:srgbClr val="F26522"/>
              </a:buClr>
              <a:buFont typeface="Arial"/>
              <a:buNone/>
              <a:defRPr sz="1400">
                <a:solidFill>
                  <a:schemeClr val="tx1"/>
                </a:solidFill>
              </a:defRPr>
            </a:lvl4pPr>
            <a:lvl5pPr marL="1828800" indent="0">
              <a:buClr>
                <a:srgbClr val="00213B"/>
              </a:buClr>
              <a:buFont typeface="Arial"/>
              <a:buNone/>
              <a:defRPr sz="1400">
                <a:solidFill>
                  <a:schemeClr val="tx1"/>
                </a:solidFill>
              </a:defRPr>
            </a:lvl5pPr>
          </a:lstStyle>
          <a:p>
            <a:pPr lvl="0"/>
            <a:r>
              <a:rPr lang="en-US"/>
              <a:t>Click to edit Master text styles</a:t>
            </a:r>
          </a:p>
        </p:txBody>
      </p:sp>
      <p:sp>
        <p:nvSpPr>
          <p:cNvPr id="2" name="Title 1"/>
          <p:cNvSpPr>
            <a:spLocks noGrp="1"/>
          </p:cNvSpPr>
          <p:nvPr>
            <p:ph type="title"/>
          </p:nvPr>
        </p:nvSpPr>
        <p:spPr>
          <a:xfrm>
            <a:off x="544091" y="0"/>
            <a:ext cx="6056557" cy="1142999"/>
          </a:xfrm>
          <a:prstGeom prst="rect">
            <a:avLst/>
          </a:prstGeom>
        </p:spPr>
        <p:txBody>
          <a:bodyPr/>
          <a:lstStyle/>
          <a:p>
            <a:r>
              <a:rPr lang="en-US"/>
              <a:t>Click to edit Master title style</a:t>
            </a:r>
            <a:endParaRPr lang="en-US" dirty="0"/>
          </a:p>
        </p:txBody>
      </p:sp>
      <p:sp>
        <p:nvSpPr>
          <p:cNvPr id="3" name="Slide Number Placeholder 2"/>
          <p:cNvSpPr>
            <a:spLocks noGrp="1"/>
          </p:cNvSpPr>
          <p:nvPr>
            <p:ph type="sldNum" sz="quarter" idx="18"/>
          </p:nvPr>
        </p:nvSpPr>
        <p:spPr/>
        <p:txBody>
          <a:bodyPr/>
          <a:lstStyle/>
          <a:p>
            <a:r>
              <a:rPr lang="en-US"/>
              <a:t>| </a:t>
            </a:r>
            <a:fld id="{38CF3139-DC59-A940-9C92-65F8E25EEE1C}" type="slidenum">
              <a:rPr lang="en-US" smtClean="0"/>
              <a:pPr/>
              <a:t>‹#›</a:t>
            </a:fld>
            <a:endParaRPr lang="en-US" dirty="0"/>
          </a:p>
        </p:txBody>
      </p:sp>
      <p:sp>
        <p:nvSpPr>
          <p:cNvPr id="13" name="Text Placeholder 3"/>
          <p:cNvSpPr>
            <a:spLocks noGrp="1"/>
          </p:cNvSpPr>
          <p:nvPr>
            <p:ph type="body" sz="quarter" idx="19" hasCustomPrompt="1"/>
          </p:nvPr>
        </p:nvSpPr>
        <p:spPr>
          <a:xfrm>
            <a:off x="552974" y="6359524"/>
            <a:ext cx="5073126" cy="365125"/>
          </a:xfrm>
        </p:spPr>
        <p:txBody>
          <a:bodyPr anchor="ctr" anchorCtr="0">
            <a:noAutofit/>
          </a:bodyPr>
          <a:lstStyle>
            <a:lvl1pPr marL="0" indent="0">
              <a:buNone/>
              <a:defRPr sz="1100">
                <a:solidFill>
                  <a:schemeClr val="tx1">
                    <a:lumMod val="50000"/>
                    <a:lumOff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CA" dirty="0"/>
              <a:t>Click to add additional Text</a:t>
            </a:r>
            <a:endParaRPr lang="en-US" dirty="0"/>
          </a:p>
        </p:txBody>
      </p:sp>
      <p:sp>
        <p:nvSpPr>
          <p:cNvPr id="14" name="Text Placeholder 3"/>
          <p:cNvSpPr>
            <a:spLocks noGrp="1"/>
          </p:cNvSpPr>
          <p:nvPr>
            <p:ph type="body" sz="quarter" idx="14" hasCustomPrompt="1"/>
          </p:nvPr>
        </p:nvSpPr>
        <p:spPr>
          <a:xfrm>
            <a:off x="5753100" y="6359524"/>
            <a:ext cx="2463800" cy="365125"/>
          </a:xfrm>
        </p:spPr>
        <p:txBody>
          <a:bodyPr rIns="0" anchor="ctr" anchorCtr="0">
            <a:noAutofit/>
          </a:bodyPr>
          <a:lstStyle>
            <a:lvl1pPr marL="0" indent="0" algn="r">
              <a:buNone/>
              <a:defRPr sz="1100">
                <a:solidFill>
                  <a:schemeClr val="tx1">
                    <a:lumMod val="50000"/>
                    <a:lumOff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CA" dirty="0"/>
              <a:t>Click to add Title of Presentation</a:t>
            </a:r>
            <a:endParaRPr lang="en-US" dirty="0"/>
          </a:p>
        </p:txBody>
      </p:sp>
    </p:spTree>
    <p:extLst>
      <p:ext uri="{BB962C8B-B14F-4D97-AF65-F5344CB8AC3E}">
        <p14:creationId xmlns:p14="http://schemas.microsoft.com/office/powerpoint/2010/main" val="398596138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userDrawn="1">
  <p:cSld name="Title, Content and Image">
    <p:spTree>
      <p:nvGrpSpPr>
        <p:cNvPr id="1" name=""/>
        <p:cNvGrpSpPr/>
        <p:nvPr/>
      </p:nvGrpSpPr>
      <p:grpSpPr>
        <a:xfrm>
          <a:off x="0" y="0"/>
          <a:ext cx="0" cy="0"/>
          <a:chOff x="0" y="0"/>
          <a:chExt cx="0" cy="0"/>
        </a:xfrm>
      </p:grpSpPr>
      <p:sp>
        <p:nvSpPr>
          <p:cNvPr id="9" name="Content Placeholder 13"/>
          <p:cNvSpPr>
            <a:spLocks noGrp="1"/>
          </p:cNvSpPr>
          <p:nvPr>
            <p:ph sz="quarter" idx="13"/>
          </p:nvPr>
        </p:nvSpPr>
        <p:spPr>
          <a:xfrm>
            <a:off x="544091" y="1589088"/>
            <a:ext cx="3900909" cy="3852484"/>
          </a:xfrm>
          <a:prstGeom prst="rect">
            <a:avLst/>
          </a:prstGeom>
        </p:spPr>
        <p:txBody>
          <a:bodyPr>
            <a:normAutofit/>
          </a:bodyPr>
          <a:lstStyle>
            <a:lvl1pPr marL="457200" indent="-457200">
              <a:buClr>
                <a:srgbClr val="1B3656"/>
              </a:buClr>
              <a:buFont typeface="Wingdings" charset="2"/>
              <a:buChar char="§"/>
              <a:defRPr sz="2400">
                <a:solidFill>
                  <a:schemeClr val="tx1"/>
                </a:solidFill>
              </a:defRPr>
            </a:lvl1pPr>
            <a:lvl2pPr marL="800100" indent="-342900">
              <a:buClr>
                <a:srgbClr val="87B49E"/>
              </a:buClr>
              <a:buFont typeface="Wingdings" charset="2"/>
              <a:buChar char="§"/>
              <a:defRPr sz="2200">
                <a:solidFill>
                  <a:schemeClr val="tx1"/>
                </a:solidFill>
              </a:defRPr>
            </a:lvl2pPr>
            <a:lvl3pPr marL="1314450" indent="-400050">
              <a:buClr>
                <a:srgbClr val="00213B"/>
              </a:buClr>
              <a:buFont typeface="Wingdings" charset="2"/>
              <a:buChar char="§"/>
              <a:defRPr sz="2000">
                <a:solidFill>
                  <a:schemeClr val="tx1"/>
                </a:solidFill>
              </a:defRPr>
            </a:lvl3pPr>
            <a:lvl4pPr marL="1771650" indent="-400050">
              <a:buClr>
                <a:srgbClr val="F26522"/>
              </a:buClr>
              <a:buFont typeface="Wingdings" charset="2"/>
              <a:buChar char="§"/>
              <a:defRPr sz="1800">
                <a:solidFill>
                  <a:schemeClr val="tx1"/>
                </a:solidFill>
              </a:defRPr>
            </a:lvl4pPr>
            <a:lvl5pPr marL="2228850" indent="-400050">
              <a:buClr>
                <a:srgbClr val="00213B"/>
              </a:buClr>
              <a:buFont typeface="Wingdings" charset="2"/>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Content Placeholder 13"/>
          <p:cNvSpPr>
            <a:spLocks noGrp="1"/>
          </p:cNvSpPr>
          <p:nvPr>
            <p:ph sz="quarter" idx="14"/>
          </p:nvPr>
        </p:nvSpPr>
        <p:spPr>
          <a:xfrm>
            <a:off x="4609875" y="1589088"/>
            <a:ext cx="4072506" cy="3852484"/>
          </a:xfrm>
          <a:prstGeom prst="rect">
            <a:avLst/>
          </a:prstGeom>
          <a:ln>
            <a:noFill/>
          </a:ln>
        </p:spPr>
        <p:txBody>
          <a:bodyPr>
            <a:normAutofit/>
          </a:bodyPr>
          <a:lstStyle>
            <a:lvl1pPr marL="457200" indent="-457200">
              <a:buClr>
                <a:srgbClr val="1B3656"/>
              </a:buClr>
              <a:buFont typeface="Wingdings" charset="2"/>
              <a:buChar char="§"/>
              <a:defRPr sz="2400">
                <a:solidFill>
                  <a:schemeClr val="tx1"/>
                </a:solidFill>
              </a:defRPr>
            </a:lvl1pPr>
            <a:lvl2pPr marL="857250" indent="-400050">
              <a:buClr>
                <a:srgbClr val="87B49E"/>
              </a:buClr>
              <a:buFont typeface="Wingdings" charset="2"/>
              <a:buChar char="§"/>
              <a:defRPr sz="2200">
                <a:solidFill>
                  <a:schemeClr val="tx1"/>
                </a:solidFill>
              </a:defRPr>
            </a:lvl2pPr>
            <a:lvl3pPr marL="1314450" indent="-400050">
              <a:buClr>
                <a:srgbClr val="00213B"/>
              </a:buClr>
              <a:buFont typeface="Wingdings" charset="2"/>
              <a:buChar char="§"/>
              <a:defRPr sz="2000">
                <a:solidFill>
                  <a:schemeClr val="tx1"/>
                </a:solidFill>
              </a:defRPr>
            </a:lvl3pPr>
            <a:lvl4pPr marL="1771650" indent="-400050">
              <a:buClr>
                <a:srgbClr val="F26522"/>
              </a:buClr>
              <a:buFont typeface="Wingdings" charset="2"/>
              <a:buChar char="§"/>
              <a:defRPr sz="1800">
                <a:solidFill>
                  <a:schemeClr val="tx1"/>
                </a:solidFill>
              </a:defRPr>
            </a:lvl4pPr>
            <a:lvl5pPr marL="2228850" indent="-400050">
              <a:buClr>
                <a:srgbClr val="00213B"/>
              </a:buClr>
              <a:buFont typeface="Wingdings" charset="2"/>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7" name="Text Placeholder 12"/>
          <p:cNvSpPr>
            <a:spLocks noGrp="1"/>
          </p:cNvSpPr>
          <p:nvPr>
            <p:ph type="body" sz="quarter" idx="15" hasCustomPrompt="1"/>
          </p:nvPr>
        </p:nvSpPr>
        <p:spPr>
          <a:xfrm>
            <a:off x="544091" y="5640805"/>
            <a:ext cx="8142707" cy="355803"/>
          </a:xfrm>
          <a:prstGeom prst="rect">
            <a:avLst/>
          </a:prstGeom>
        </p:spPr>
        <p:txBody>
          <a:bodyPr>
            <a:normAutofit/>
          </a:bodyPr>
          <a:lstStyle>
            <a:lvl1pPr marL="0" indent="0">
              <a:buNone/>
              <a:defRPr sz="1200">
                <a:solidFill>
                  <a:schemeClr val="tx1"/>
                </a:solidFill>
              </a:defRPr>
            </a:lvl1pPr>
          </a:lstStyle>
          <a:p>
            <a:pPr lvl="0"/>
            <a:r>
              <a:rPr lang="en-CA" dirty="0"/>
              <a:t>Notes</a:t>
            </a:r>
            <a:endParaRPr lang="en-US" dirty="0"/>
          </a:p>
        </p:txBody>
      </p:sp>
      <p:sp>
        <p:nvSpPr>
          <p:cNvPr id="2" name="Title 1"/>
          <p:cNvSpPr>
            <a:spLocks noGrp="1"/>
          </p:cNvSpPr>
          <p:nvPr>
            <p:ph type="title"/>
          </p:nvPr>
        </p:nvSpPr>
        <p:spPr>
          <a:xfrm>
            <a:off x="544091" y="0"/>
            <a:ext cx="6056557" cy="1142999"/>
          </a:xfrm>
          <a:prstGeom prst="rect">
            <a:avLst/>
          </a:prstGeom>
        </p:spPr>
        <p:txBody>
          <a:bodyPr/>
          <a:lstStyle/>
          <a:p>
            <a:r>
              <a:rPr lang="en-US"/>
              <a:t>Click to edit Master title style</a:t>
            </a:r>
            <a:endParaRPr lang="en-US" dirty="0"/>
          </a:p>
        </p:txBody>
      </p:sp>
      <p:sp>
        <p:nvSpPr>
          <p:cNvPr id="3" name="Slide Number Placeholder 2"/>
          <p:cNvSpPr>
            <a:spLocks noGrp="1"/>
          </p:cNvSpPr>
          <p:nvPr>
            <p:ph type="sldNum" sz="quarter" idx="21"/>
          </p:nvPr>
        </p:nvSpPr>
        <p:spPr/>
        <p:txBody>
          <a:bodyPr/>
          <a:lstStyle/>
          <a:p>
            <a:r>
              <a:rPr lang="en-US"/>
              <a:t>| </a:t>
            </a:r>
            <a:fld id="{38CF3139-DC59-A940-9C92-65F8E25EEE1C}" type="slidenum">
              <a:rPr lang="en-US" smtClean="0"/>
              <a:pPr/>
              <a:t>‹#›</a:t>
            </a:fld>
            <a:endParaRPr lang="en-US" dirty="0"/>
          </a:p>
        </p:txBody>
      </p:sp>
      <p:sp>
        <p:nvSpPr>
          <p:cNvPr id="15" name="Text Placeholder 3"/>
          <p:cNvSpPr>
            <a:spLocks noGrp="1"/>
          </p:cNvSpPr>
          <p:nvPr>
            <p:ph type="body" sz="quarter" idx="22" hasCustomPrompt="1"/>
          </p:nvPr>
        </p:nvSpPr>
        <p:spPr>
          <a:xfrm>
            <a:off x="552974" y="6359524"/>
            <a:ext cx="5073126" cy="365125"/>
          </a:xfrm>
        </p:spPr>
        <p:txBody>
          <a:bodyPr anchor="ctr" anchorCtr="0">
            <a:noAutofit/>
          </a:bodyPr>
          <a:lstStyle>
            <a:lvl1pPr marL="0" indent="0">
              <a:buNone/>
              <a:defRPr sz="1100">
                <a:solidFill>
                  <a:schemeClr val="tx1">
                    <a:lumMod val="50000"/>
                    <a:lumOff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CA" dirty="0"/>
              <a:t>Click to add additional Text</a:t>
            </a:r>
            <a:endParaRPr lang="en-US" dirty="0"/>
          </a:p>
        </p:txBody>
      </p:sp>
      <p:sp>
        <p:nvSpPr>
          <p:cNvPr id="16" name="Text Placeholder 3"/>
          <p:cNvSpPr>
            <a:spLocks noGrp="1"/>
          </p:cNvSpPr>
          <p:nvPr>
            <p:ph type="body" sz="quarter" idx="23" hasCustomPrompt="1"/>
          </p:nvPr>
        </p:nvSpPr>
        <p:spPr>
          <a:xfrm>
            <a:off x="5753100" y="6359524"/>
            <a:ext cx="2463800" cy="365125"/>
          </a:xfrm>
        </p:spPr>
        <p:txBody>
          <a:bodyPr rIns="0" anchor="ctr" anchorCtr="0">
            <a:noAutofit/>
          </a:bodyPr>
          <a:lstStyle>
            <a:lvl1pPr marL="0" indent="0" algn="r">
              <a:buNone/>
              <a:defRPr sz="1100">
                <a:solidFill>
                  <a:schemeClr val="tx1">
                    <a:lumMod val="50000"/>
                    <a:lumOff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CA" dirty="0"/>
              <a:t>Click to add Title of Presentation</a:t>
            </a:r>
            <a:endParaRPr lang="en-US" dirty="0"/>
          </a:p>
        </p:txBody>
      </p:sp>
    </p:spTree>
    <p:extLst>
      <p:ext uri="{BB962C8B-B14F-4D97-AF65-F5344CB8AC3E}">
        <p14:creationId xmlns:p14="http://schemas.microsoft.com/office/powerpoint/2010/main" val="1789360083"/>
      </p:ext>
    </p:extLst>
  </p:cSld>
  <p:clrMapOvr>
    <a:masterClrMapping/>
  </p:clrMapOvr>
</p:sldLayout>
</file>

<file path=ppt/slideLayouts/slideLayout7.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userDrawn="1">
  <p:cSld name="Content, Title and 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9751" y="1589088"/>
            <a:ext cx="4021206" cy="316086"/>
          </a:xfrm>
          <a:prstGeom prst="rect">
            <a:avLst/>
          </a:prstGeom>
        </p:spPr>
        <p:txBody>
          <a:bodyPr lIns="0" anchor="t" anchorCtr="0"/>
          <a:lstStyle>
            <a:lvl1pPr marL="0" indent="0">
              <a:buNone/>
              <a:defRPr sz="2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11599" y="1589088"/>
            <a:ext cx="4075201" cy="316085"/>
          </a:xfrm>
          <a:prstGeom prst="rect">
            <a:avLst/>
          </a:prstGeom>
        </p:spPr>
        <p:txBody>
          <a:bodyPr lIns="0" anchor="t" anchorCtr="0"/>
          <a:lstStyle>
            <a:lvl1pPr marL="0" indent="0">
              <a:buNone/>
              <a:defRPr sz="2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8" name="Content Placeholder 13"/>
          <p:cNvSpPr>
            <a:spLocks noGrp="1"/>
          </p:cNvSpPr>
          <p:nvPr>
            <p:ph sz="quarter" idx="13"/>
          </p:nvPr>
        </p:nvSpPr>
        <p:spPr>
          <a:xfrm>
            <a:off x="539754" y="2107322"/>
            <a:ext cx="4021203" cy="3334249"/>
          </a:xfrm>
          <a:prstGeom prst="rect">
            <a:avLst/>
          </a:prstGeom>
        </p:spPr>
        <p:txBody>
          <a:bodyPr>
            <a:normAutofit/>
          </a:bodyPr>
          <a:lstStyle>
            <a:lvl1pPr marL="457200" indent="-457200">
              <a:buClr>
                <a:srgbClr val="1B3656"/>
              </a:buClr>
              <a:buFont typeface="Wingdings" charset="2"/>
              <a:buChar char="§"/>
              <a:defRPr sz="2200">
                <a:solidFill>
                  <a:schemeClr val="tx1"/>
                </a:solidFill>
              </a:defRPr>
            </a:lvl1pPr>
            <a:lvl2pPr marL="800100" indent="-342900">
              <a:buClr>
                <a:srgbClr val="87B49E"/>
              </a:buClr>
              <a:buFont typeface="Wingdings" charset="2"/>
              <a:buChar char="§"/>
              <a:defRPr sz="2000">
                <a:solidFill>
                  <a:schemeClr val="tx1"/>
                </a:solidFill>
              </a:defRPr>
            </a:lvl2pPr>
            <a:lvl3pPr marL="1314450" indent="-400050">
              <a:buClr>
                <a:srgbClr val="00213B"/>
              </a:buClr>
              <a:buFont typeface="Wingdings" charset="2"/>
              <a:buChar char="§"/>
              <a:defRPr sz="2000">
                <a:solidFill>
                  <a:schemeClr val="tx1"/>
                </a:solidFill>
              </a:defRPr>
            </a:lvl3pPr>
            <a:lvl4pPr marL="1771650" indent="-400050">
              <a:buClr>
                <a:srgbClr val="F26522"/>
              </a:buClr>
              <a:buFont typeface="Wingdings" charset="2"/>
              <a:buChar char="§"/>
              <a:defRPr sz="1800">
                <a:solidFill>
                  <a:schemeClr val="tx1"/>
                </a:solidFill>
              </a:defRPr>
            </a:lvl4pPr>
            <a:lvl5pPr marL="2228850" indent="-400050">
              <a:buClr>
                <a:srgbClr val="00213B"/>
              </a:buClr>
              <a:buFont typeface="Wingdings" charset="2"/>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9" name="Content Placeholder 13"/>
          <p:cNvSpPr>
            <a:spLocks noGrp="1"/>
          </p:cNvSpPr>
          <p:nvPr>
            <p:ph sz="quarter" idx="14"/>
          </p:nvPr>
        </p:nvSpPr>
        <p:spPr>
          <a:xfrm>
            <a:off x="4611836" y="2107322"/>
            <a:ext cx="4070545" cy="3334249"/>
          </a:xfrm>
          <a:prstGeom prst="rect">
            <a:avLst/>
          </a:prstGeom>
          <a:ln>
            <a:noFill/>
          </a:ln>
        </p:spPr>
        <p:txBody>
          <a:bodyPr>
            <a:normAutofit/>
          </a:bodyPr>
          <a:lstStyle>
            <a:lvl1pPr marL="457200" indent="-457200">
              <a:buClr>
                <a:srgbClr val="1B3656"/>
              </a:buClr>
              <a:buFont typeface="Wingdings" charset="2"/>
              <a:buChar char="§"/>
              <a:defRPr sz="2200">
                <a:solidFill>
                  <a:schemeClr val="tx1"/>
                </a:solidFill>
              </a:defRPr>
            </a:lvl1pPr>
            <a:lvl2pPr marL="857250" indent="-400050">
              <a:buClr>
                <a:srgbClr val="87B49E"/>
              </a:buClr>
              <a:buFont typeface="Wingdings" charset="2"/>
              <a:buChar char="§"/>
              <a:defRPr sz="2000">
                <a:solidFill>
                  <a:schemeClr val="tx1"/>
                </a:solidFill>
              </a:defRPr>
            </a:lvl2pPr>
            <a:lvl3pPr marL="1314450" indent="-400050">
              <a:buClr>
                <a:srgbClr val="00213B"/>
              </a:buClr>
              <a:buFont typeface="Wingdings" charset="2"/>
              <a:buChar char="§"/>
              <a:defRPr sz="2000">
                <a:solidFill>
                  <a:schemeClr val="tx1"/>
                </a:solidFill>
              </a:defRPr>
            </a:lvl3pPr>
            <a:lvl4pPr marL="1771650" indent="-400050">
              <a:buClr>
                <a:srgbClr val="F26522"/>
              </a:buClr>
              <a:buFont typeface="Wingdings" charset="2"/>
              <a:buChar char="§"/>
              <a:defRPr sz="1800">
                <a:solidFill>
                  <a:schemeClr val="tx1"/>
                </a:solidFill>
              </a:defRPr>
            </a:lvl4pPr>
            <a:lvl5pPr marL="2228850" indent="-400050">
              <a:buClr>
                <a:srgbClr val="00213B"/>
              </a:buClr>
              <a:buFont typeface="Wingdings" charset="2"/>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2"/>
          <p:cNvSpPr>
            <a:spLocks noGrp="1"/>
          </p:cNvSpPr>
          <p:nvPr>
            <p:ph type="body" sz="quarter" idx="15" hasCustomPrompt="1"/>
          </p:nvPr>
        </p:nvSpPr>
        <p:spPr>
          <a:xfrm>
            <a:off x="544091" y="5640805"/>
            <a:ext cx="8142708" cy="355803"/>
          </a:xfrm>
          <a:prstGeom prst="rect">
            <a:avLst/>
          </a:prstGeom>
        </p:spPr>
        <p:txBody>
          <a:bodyPr>
            <a:normAutofit/>
          </a:bodyPr>
          <a:lstStyle>
            <a:lvl1pPr marL="0" indent="0">
              <a:buNone/>
              <a:defRPr sz="1200">
                <a:solidFill>
                  <a:schemeClr val="tx1"/>
                </a:solidFill>
              </a:defRPr>
            </a:lvl1pPr>
          </a:lstStyle>
          <a:p>
            <a:pPr lvl="0"/>
            <a:r>
              <a:rPr lang="en-CA" dirty="0"/>
              <a:t>Notes</a:t>
            </a:r>
            <a:endParaRPr lang="en-US" dirty="0"/>
          </a:p>
        </p:txBody>
      </p:sp>
      <p:sp>
        <p:nvSpPr>
          <p:cNvPr id="2" name="Title 1"/>
          <p:cNvSpPr>
            <a:spLocks noGrp="1"/>
          </p:cNvSpPr>
          <p:nvPr>
            <p:ph type="title"/>
          </p:nvPr>
        </p:nvSpPr>
        <p:spPr>
          <a:xfrm>
            <a:off x="544091" y="0"/>
            <a:ext cx="6056557" cy="1142999"/>
          </a:xfrm>
          <a:prstGeom prst="rect">
            <a:avLst/>
          </a:prstGeom>
        </p:spPr>
        <p:txBody>
          <a:bodyPr/>
          <a:lstStyle>
            <a:lvl1pPr>
              <a:defRPr>
                <a:solidFill>
                  <a:schemeClr val="tx2"/>
                </a:solidFill>
              </a:defRPr>
            </a:lvl1pPr>
          </a:lstStyle>
          <a:p>
            <a:r>
              <a:rPr lang="en-US"/>
              <a:t>Click to edit Master title style</a:t>
            </a:r>
          </a:p>
        </p:txBody>
      </p:sp>
      <p:sp>
        <p:nvSpPr>
          <p:cNvPr id="4" name="Slide Number Placeholder 3"/>
          <p:cNvSpPr>
            <a:spLocks noGrp="1"/>
          </p:cNvSpPr>
          <p:nvPr>
            <p:ph type="sldNum" sz="quarter" idx="21"/>
          </p:nvPr>
        </p:nvSpPr>
        <p:spPr/>
        <p:txBody>
          <a:bodyPr/>
          <a:lstStyle/>
          <a:p>
            <a:r>
              <a:rPr lang="en-US"/>
              <a:t>| </a:t>
            </a:r>
            <a:fld id="{38CF3139-DC59-A940-9C92-65F8E25EEE1C}" type="slidenum">
              <a:rPr lang="en-US" smtClean="0"/>
              <a:pPr/>
              <a:t>‹#›</a:t>
            </a:fld>
            <a:endParaRPr lang="en-US" dirty="0"/>
          </a:p>
        </p:txBody>
      </p:sp>
      <p:sp>
        <p:nvSpPr>
          <p:cNvPr id="17" name="Text Placeholder 3"/>
          <p:cNvSpPr>
            <a:spLocks noGrp="1"/>
          </p:cNvSpPr>
          <p:nvPr>
            <p:ph type="body" sz="quarter" idx="22" hasCustomPrompt="1"/>
          </p:nvPr>
        </p:nvSpPr>
        <p:spPr>
          <a:xfrm>
            <a:off x="552974" y="6359524"/>
            <a:ext cx="5073126" cy="365125"/>
          </a:xfrm>
        </p:spPr>
        <p:txBody>
          <a:bodyPr anchor="ctr" anchorCtr="0">
            <a:noAutofit/>
          </a:bodyPr>
          <a:lstStyle>
            <a:lvl1pPr marL="0" indent="0">
              <a:buNone/>
              <a:defRPr sz="1100">
                <a:solidFill>
                  <a:schemeClr val="tx1">
                    <a:lumMod val="50000"/>
                    <a:lumOff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CA" dirty="0"/>
              <a:t>Click to add additional Text</a:t>
            </a:r>
            <a:endParaRPr lang="en-US" dirty="0"/>
          </a:p>
        </p:txBody>
      </p:sp>
      <p:sp>
        <p:nvSpPr>
          <p:cNvPr id="21" name="Text Placeholder 3"/>
          <p:cNvSpPr>
            <a:spLocks noGrp="1"/>
          </p:cNvSpPr>
          <p:nvPr>
            <p:ph type="body" sz="quarter" idx="23" hasCustomPrompt="1"/>
          </p:nvPr>
        </p:nvSpPr>
        <p:spPr>
          <a:xfrm>
            <a:off x="5753100" y="6359524"/>
            <a:ext cx="2463800" cy="365125"/>
          </a:xfrm>
        </p:spPr>
        <p:txBody>
          <a:bodyPr rIns="0" anchor="ctr" anchorCtr="0">
            <a:noAutofit/>
          </a:bodyPr>
          <a:lstStyle>
            <a:lvl1pPr marL="0" indent="0" algn="r">
              <a:buNone/>
              <a:defRPr sz="1100">
                <a:solidFill>
                  <a:schemeClr val="tx1">
                    <a:lumMod val="50000"/>
                    <a:lumOff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CA" dirty="0"/>
              <a:t>Click to add Title of Presentation</a:t>
            </a:r>
            <a:endParaRPr lang="en-US" dirty="0"/>
          </a:p>
        </p:txBody>
      </p:sp>
    </p:spTree>
    <p:extLst>
      <p:ext uri="{BB962C8B-B14F-4D97-AF65-F5344CB8AC3E}">
        <p14:creationId xmlns:p14="http://schemas.microsoft.com/office/powerpoint/2010/main" val="2801281206"/>
      </p:ext>
    </p:extLst>
  </p:cSld>
  <p:clrMapOvr>
    <a:masterClrMapping/>
  </p:clrMapOvr>
</p:sldLayout>
</file>

<file path=ppt/slideLayouts/slideLayout8.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userDrawn="1">
  <p:cSld name="Section Header Blue">
    <p:bg>
      <p:bgPr>
        <a:solidFill>
          <a:srgbClr val="00213B"/>
        </a:solidFill>
        <a:effectLst/>
      </p:bgPr>
    </p:bg>
    <p:spTree>
      <p:nvGrpSpPr>
        <p:cNvPr id="1" name=""/>
        <p:cNvGrpSpPr/>
        <p:nvPr/>
      </p:nvGrpSpPr>
      <p:grpSpPr>
        <a:xfrm>
          <a:off x="0" y="0"/>
          <a:ext cx="0" cy="0"/>
          <a:chOff x="0" y="0"/>
          <a:chExt cx="0" cy="0"/>
        </a:xfrm>
      </p:grpSpPr>
      <p:sp>
        <p:nvSpPr>
          <p:cNvPr id="7" name="Rectangle 6"/>
          <p:cNvSpPr/>
          <p:nvPr userDrawn="1"/>
        </p:nvSpPr>
        <p:spPr bwMode="white">
          <a:xfrm>
            <a:off x="0" y="0"/>
            <a:ext cx="914400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sz="quarter" idx="14" hasCustomPrompt="1"/>
          </p:nvPr>
        </p:nvSpPr>
        <p:spPr>
          <a:xfrm>
            <a:off x="539750" y="2865454"/>
            <a:ext cx="8147050" cy="508483"/>
          </a:xfrm>
          <a:prstGeom prst="rect">
            <a:avLst/>
          </a:prstGeom>
        </p:spPr>
        <p:txBody>
          <a:bodyPr vert="horz">
            <a:normAutofit/>
          </a:bodyPr>
          <a:lstStyle>
            <a:lvl1pPr marL="0" indent="0">
              <a:buNone/>
              <a:defRPr sz="2600" baseline="0">
                <a:solidFill>
                  <a:schemeClr val="bg1"/>
                </a:solidFill>
                <a:latin typeface="+mj-lt"/>
              </a:defRPr>
            </a:lvl1pPr>
            <a:lvl2pPr>
              <a:defRPr sz="2000">
                <a:solidFill>
                  <a:schemeClr val="bg1"/>
                </a:solidFill>
                <a:latin typeface="+mj-lt"/>
              </a:defRPr>
            </a:lvl2pPr>
            <a:lvl3pPr>
              <a:defRPr sz="2000">
                <a:solidFill>
                  <a:schemeClr val="bg1"/>
                </a:solidFill>
                <a:latin typeface="+mj-lt"/>
              </a:defRPr>
            </a:lvl3pPr>
            <a:lvl4pPr>
              <a:defRPr sz="2000">
                <a:solidFill>
                  <a:schemeClr val="bg1"/>
                </a:solidFill>
                <a:latin typeface="+mj-lt"/>
              </a:defRPr>
            </a:lvl4pPr>
            <a:lvl5pPr>
              <a:defRPr sz="2000">
                <a:solidFill>
                  <a:schemeClr val="bg1"/>
                </a:solidFill>
                <a:latin typeface="+mj-lt"/>
              </a:defRPr>
            </a:lvl5pPr>
          </a:lstStyle>
          <a:p>
            <a:pPr lvl="0"/>
            <a:r>
              <a:rPr lang="en-US" dirty="0"/>
              <a:t>Section Title</a:t>
            </a:r>
          </a:p>
        </p:txBody>
      </p:sp>
      <p:pic>
        <p:nvPicPr>
          <p:cNvPr id="11" name="Picture 10" descr="Torys_Logo-Positive2-white.png"/>
          <p:cNvPicPr>
            <a:picLocks noChangeAspect="1"/>
          </p:cNvPicPr>
          <p:nvPr userDrawn="1"/>
        </p:nvPicPr>
        <p:blipFill>
          <a:blip r:embed="rId2"/>
          <a:stretch>
            <a:fillRect/>
          </a:stretch>
        </p:blipFill>
        <p:spPr bwMode="black">
          <a:xfrm>
            <a:off x="544091" y="573668"/>
            <a:ext cx="1793001" cy="298834"/>
          </a:xfrm>
          <a:prstGeom prst="rect">
            <a:avLst/>
          </a:prstGeom>
        </p:spPr>
      </p:pic>
      <p:sp>
        <p:nvSpPr>
          <p:cNvPr id="14" name="Text Placeholder 3"/>
          <p:cNvSpPr>
            <a:spLocks noGrp="1"/>
          </p:cNvSpPr>
          <p:nvPr>
            <p:ph type="body" sz="quarter" idx="13" hasCustomPrompt="1"/>
          </p:nvPr>
        </p:nvSpPr>
        <p:spPr>
          <a:xfrm>
            <a:off x="552974" y="6359524"/>
            <a:ext cx="5073126" cy="365125"/>
          </a:xfrm>
        </p:spPr>
        <p:txBody>
          <a:bodyPr anchor="ctr" anchorCtr="0">
            <a:noAutofit/>
          </a:bodyPr>
          <a:lstStyle>
            <a:lvl1pPr marL="0" indent="0">
              <a:buNone/>
              <a:defRPr sz="1100">
                <a:solidFill>
                  <a:schemeClr val="bg1">
                    <a:lumMod val="85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CA" dirty="0"/>
              <a:t>Click to add additional Text</a:t>
            </a:r>
            <a:endParaRPr lang="en-US" dirty="0"/>
          </a:p>
        </p:txBody>
      </p:sp>
      <p:sp>
        <p:nvSpPr>
          <p:cNvPr id="15" name="Text Placeholder 3"/>
          <p:cNvSpPr>
            <a:spLocks noGrp="1"/>
          </p:cNvSpPr>
          <p:nvPr>
            <p:ph type="body" sz="quarter" idx="15" hasCustomPrompt="1"/>
          </p:nvPr>
        </p:nvSpPr>
        <p:spPr>
          <a:xfrm>
            <a:off x="5753100" y="6359524"/>
            <a:ext cx="2463800" cy="365125"/>
          </a:xfrm>
        </p:spPr>
        <p:txBody>
          <a:bodyPr rIns="0" anchor="ctr" anchorCtr="0">
            <a:noAutofit/>
          </a:bodyPr>
          <a:lstStyle>
            <a:lvl1pPr marL="0" indent="0" algn="r">
              <a:buNone/>
              <a:defRPr sz="1100">
                <a:solidFill>
                  <a:schemeClr val="bg1">
                    <a:lumMod val="85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CA" dirty="0"/>
              <a:t>Click to add Title of Presentation</a:t>
            </a:r>
            <a:endParaRPr lang="en-US" dirty="0"/>
          </a:p>
        </p:txBody>
      </p:sp>
      <p:sp>
        <p:nvSpPr>
          <p:cNvPr id="2" name="Slide Number Placeholder 1"/>
          <p:cNvSpPr>
            <a:spLocks noGrp="1"/>
          </p:cNvSpPr>
          <p:nvPr>
            <p:ph type="sldNum" sz="quarter" idx="16"/>
          </p:nvPr>
        </p:nvSpPr>
        <p:spPr/>
        <p:txBody>
          <a:bodyPr/>
          <a:lstStyle>
            <a:lvl1pPr>
              <a:defRPr>
                <a:solidFill>
                  <a:schemeClr val="bg1">
                    <a:lumMod val="85000"/>
                  </a:schemeClr>
                </a:solidFill>
              </a:defRPr>
            </a:lvl1pPr>
          </a:lstStyle>
          <a:p>
            <a:r>
              <a:rPr lang="en-US"/>
              <a:t>| </a:t>
            </a:r>
            <a:fld id="{38CF3139-DC59-A940-9C92-65F8E25EEE1C}" type="slidenum">
              <a:rPr lang="en-US" smtClean="0"/>
              <a:pPr/>
              <a:t>‹#›</a:t>
            </a:fld>
            <a:endParaRPr lang="en-US" dirty="0"/>
          </a:p>
        </p:txBody>
      </p:sp>
    </p:spTree>
    <p:extLst>
      <p:ext uri="{BB962C8B-B14F-4D97-AF65-F5344CB8AC3E}">
        <p14:creationId xmlns:p14="http://schemas.microsoft.com/office/powerpoint/2010/main" val="4147632759"/>
      </p:ext>
    </p:extLst>
  </p:cSld>
  <p:clrMapOvr>
    <a:masterClrMapping/>
  </p:clrMapOvr>
</p:sldLayout>
</file>

<file path=ppt/slideLayouts/slideLayout9.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userDrawn="1">
  <p:cSld name="Section Header White">
    <p:spTree>
      <p:nvGrpSpPr>
        <p:cNvPr id="1" name=""/>
        <p:cNvGrpSpPr/>
        <p:nvPr/>
      </p:nvGrpSpPr>
      <p:grpSpPr>
        <a:xfrm>
          <a:off x="0" y="0"/>
          <a:ext cx="0" cy="0"/>
          <a:chOff x="0" y="0"/>
          <a:chExt cx="0" cy="0"/>
        </a:xfrm>
      </p:grpSpPr>
      <p:sp>
        <p:nvSpPr>
          <p:cNvPr id="2" name="Rectangle 1"/>
          <p:cNvSpPr/>
          <p:nvPr userDrawn="1"/>
        </p:nvSpPr>
        <p:spPr bwMode="white">
          <a:xfrm>
            <a:off x="0" y="-55063"/>
            <a:ext cx="9144000" cy="6858000"/>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 Placeholder 2"/>
          <p:cNvSpPr>
            <a:spLocks noGrp="1"/>
          </p:cNvSpPr>
          <p:nvPr>
            <p:ph type="body" sz="quarter" idx="14" hasCustomPrompt="1"/>
          </p:nvPr>
        </p:nvSpPr>
        <p:spPr>
          <a:xfrm>
            <a:off x="544091" y="2865454"/>
            <a:ext cx="8142709" cy="508483"/>
          </a:xfrm>
          <a:prstGeom prst="rect">
            <a:avLst/>
          </a:prstGeom>
        </p:spPr>
        <p:txBody>
          <a:bodyPr vert="horz">
            <a:noAutofit/>
          </a:bodyPr>
          <a:lstStyle>
            <a:lvl1pPr marL="0" indent="0">
              <a:buNone/>
              <a:defRPr sz="2600" baseline="0">
                <a:solidFill>
                  <a:schemeClr val="tx2"/>
                </a:solidFill>
                <a:latin typeface="+mj-lt"/>
              </a:defRPr>
            </a:lvl1pPr>
            <a:lvl2pPr>
              <a:defRPr sz="2000">
                <a:solidFill>
                  <a:schemeClr val="bg1"/>
                </a:solidFill>
                <a:latin typeface="+mj-lt"/>
              </a:defRPr>
            </a:lvl2pPr>
            <a:lvl3pPr>
              <a:defRPr sz="2000">
                <a:solidFill>
                  <a:schemeClr val="bg1"/>
                </a:solidFill>
                <a:latin typeface="+mj-lt"/>
              </a:defRPr>
            </a:lvl3pPr>
            <a:lvl4pPr>
              <a:defRPr sz="2000">
                <a:solidFill>
                  <a:schemeClr val="bg1"/>
                </a:solidFill>
                <a:latin typeface="+mj-lt"/>
              </a:defRPr>
            </a:lvl4pPr>
            <a:lvl5pPr>
              <a:defRPr sz="2000">
                <a:solidFill>
                  <a:schemeClr val="bg1"/>
                </a:solidFill>
                <a:latin typeface="+mj-lt"/>
              </a:defRPr>
            </a:lvl5pPr>
          </a:lstStyle>
          <a:p>
            <a:pPr lvl="0"/>
            <a:r>
              <a:rPr lang="en-CA" dirty="0"/>
              <a:t>Section Title</a:t>
            </a:r>
            <a:endParaRPr lang="en-US" dirty="0"/>
          </a:p>
        </p:txBody>
      </p:sp>
      <p:sp>
        <p:nvSpPr>
          <p:cNvPr id="15" name="Text Placeholder 3"/>
          <p:cNvSpPr>
            <a:spLocks noGrp="1"/>
          </p:cNvSpPr>
          <p:nvPr>
            <p:ph type="body" sz="quarter" idx="13" hasCustomPrompt="1"/>
          </p:nvPr>
        </p:nvSpPr>
        <p:spPr>
          <a:xfrm>
            <a:off x="552974" y="6359524"/>
            <a:ext cx="5073126" cy="365125"/>
          </a:xfrm>
        </p:spPr>
        <p:txBody>
          <a:bodyPr anchor="ctr" anchorCtr="0">
            <a:noAutofit/>
          </a:bodyPr>
          <a:lstStyle>
            <a:lvl1pPr marL="0" indent="0">
              <a:buNone/>
              <a:defRPr sz="1100">
                <a:solidFill>
                  <a:schemeClr val="tx1">
                    <a:lumMod val="50000"/>
                    <a:lumOff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CA" dirty="0"/>
              <a:t>Click to add additional Text</a:t>
            </a:r>
            <a:endParaRPr lang="en-US" dirty="0"/>
          </a:p>
        </p:txBody>
      </p:sp>
      <p:sp>
        <p:nvSpPr>
          <p:cNvPr id="16" name="Text Placeholder 3"/>
          <p:cNvSpPr>
            <a:spLocks noGrp="1"/>
          </p:cNvSpPr>
          <p:nvPr>
            <p:ph type="body" sz="quarter" idx="15" hasCustomPrompt="1"/>
          </p:nvPr>
        </p:nvSpPr>
        <p:spPr>
          <a:xfrm>
            <a:off x="5753100" y="6359524"/>
            <a:ext cx="2463800" cy="365125"/>
          </a:xfrm>
        </p:spPr>
        <p:txBody>
          <a:bodyPr rIns="0" anchor="ctr" anchorCtr="0">
            <a:noAutofit/>
          </a:bodyPr>
          <a:lstStyle>
            <a:lvl1pPr marL="0" indent="0" algn="r">
              <a:buNone/>
              <a:defRPr sz="1100">
                <a:solidFill>
                  <a:schemeClr val="tx1">
                    <a:lumMod val="50000"/>
                    <a:lumOff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CA" dirty="0"/>
              <a:t>Click to add Title of Presentation</a:t>
            </a:r>
            <a:endParaRPr lang="en-US" dirty="0"/>
          </a:p>
        </p:txBody>
      </p:sp>
      <p:sp>
        <p:nvSpPr>
          <p:cNvPr id="3" name="Slide Number Placeholder 2"/>
          <p:cNvSpPr>
            <a:spLocks noGrp="1"/>
          </p:cNvSpPr>
          <p:nvPr>
            <p:ph type="sldNum" sz="quarter" idx="16"/>
          </p:nvPr>
        </p:nvSpPr>
        <p:spPr/>
        <p:txBody>
          <a:bodyPr/>
          <a:lstStyle/>
          <a:p>
            <a:r>
              <a:rPr lang="en-US" dirty="0"/>
              <a:t>| </a:t>
            </a:r>
            <a:fld id="{38CF3139-DC59-A940-9C92-65F8E25EEE1C}" type="slidenum">
              <a:rPr lang="en-US" smtClean="0"/>
              <a:pPr/>
              <a:t>‹#›</a:t>
            </a:fld>
            <a:endParaRPr lang="en-US" dirty="0"/>
          </a:p>
        </p:txBody>
      </p:sp>
      <p:pic>
        <p:nvPicPr>
          <p:cNvPr id="9" name="Picture 8" descr="Torys_Logo-Positive2-white.png"/>
          <p:cNvPicPr>
            <a:picLocks noChangeAspect="1"/>
          </p:cNvPicPr>
          <p:nvPr userDrawn="1"/>
        </p:nvPicPr>
        <p:blipFill>
          <a:blip r:embed="rId2"/>
          <a:stretch>
            <a:fillRect/>
          </a:stretch>
        </p:blipFill>
        <p:spPr bwMode="invGray">
          <a:xfrm>
            <a:off x="563141" y="573668"/>
            <a:ext cx="1793001" cy="298834"/>
          </a:xfrm>
          <a:prstGeom prst="rect">
            <a:avLst/>
          </a:prstGeom>
        </p:spPr>
      </p:pic>
      <p:pic>
        <p:nvPicPr>
          <p:cNvPr id="10" name="Picture 9" descr="Torys_Logo-Positive2.jpg"/>
          <p:cNvPicPr>
            <a:picLocks noChangeAspect="1"/>
          </p:cNvPicPr>
          <p:nvPr userDrawn="1"/>
        </p:nvPicPr>
        <p:blipFill>
          <a:blip r:embed="rId3"/>
          <a:stretch>
            <a:fillRect/>
          </a:stretch>
        </p:blipFill>
        <p:spPr bwMode="gray">
          <a:xfrm>
            <a:off x="544090" y="573668"/>
            <a:ext cx="1812051" cy="302009"/>
          </a:xfrm>
          <a:prstGeom prst="rect">
            <a:avLst/>
          </a:prstGeom>
        </p:spPr>
      </p:pic>
    </p:spTree>
    <p:extLst>
      <p:ext uri="{BB962C8B-B14F-4D97-AF65-F5344CB8AC3E}">
        <p14:creationId xmlns:p14="http://schemas.microsoft.com/office/powerpoint/2010/main" val="2520002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9" name="Straight Connector 8"/>
          <p:cNvCxnSpPr/>
          <p:nvPr/>
        </p:nvCxnSpPr>
        <p:spPr>
          <a:xfrm>
            <a:off x="552974" y="6228522"/>
            <a:ext cx="8133826" cy="0"/>
          </a:xfrm>
          <a:prstGeom prst="line">
            <a:avLst/>
          </a:prstGeom>
          <a:ln w="19050">
            <a:solidFill>
              <a:srgbClr val="828282"/>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52973" y="1221477"/>
            <a:ext cx="8133827" cy="0"/>
          </a:xfrm>
          <a:prstGeom prst="line">
            <a:avLst/>
          </a:prstGeom>
          <a:ln w="19050" cap="rnd">
            <a:solidFill>
              <a:srgbClr val="828282"/>
            </a:solidFill>
          </a:ln>
          <a:effectLst/>
        </p:spPr>
        <p:style>
          <a:lnRef idx="2">
            <a:schemeClr val="accent1"/>
          </a:lnRef>
          <a:fillRef idx="0">
            <a:schemeClr val="accent1"/>
          </a:fillRef>
          <a:effectRef idx="1">
            <a:schemeClr val="accent1"/>
          </a:effectRef>
          <a:fontRef idx="minor">
            <a:schemeClr val="tx1"/>
          </a:fontRef>
        </p:style>
      </p:cxnSp>
      <p:sp>
        <p:nvSpPr>
          <p:cNvPr id="17" name="Title Placeholder 1"/>
          <p:cNvSpPr>
            <a:spLocks noGrp="1"/>
          </p:cNvSpPr>
          <p:nvPr>
            <p:ph type="title"/>
          </p:nvPr>
        </p:nvSpPr>
        <p:spPr>
          <a:xfrm>
            <a:off x="544091" y="0"/>
            <a:ext cx="6056557" cy="1142999"/>
          </a:xfrm>
          <a:prstGeom prst="rect">
            <a:avLst/>
          </a:prstGeom>
        </p:spPr>
        <p:txBody>
          <a:bodyPr vert="horz" lIns="0" tIns="45720" rIns="91440" bIns="45720" rtlCol="0" anchor="ctr">
            <a:noAutofit/>
          </a:bodyPr>
          <a:lstStyle/>
          <a:p>
            <a:r>
              <a:rPr lang="en-US"/>
              <a:t>Click to edit Master title style</a:t>
            </a:r>
            <a:endParaRPr lang="en-US" dirty="0"/>
          </a:p>
        </p:txBody>
      </p:sp>
      <p:sp>
        <p:nvSpPr>
          <p:cNvPr id="19" name="Text Placeholder 2"/>
          <p:cNvSpPr>
            <a:spLocks noGrp="1"/>
          </p:cNvSpPr>
          <p:nvPr>
            <p:ph type="body" idx="1"/>
          </p:nvPr>
        </p:nvSpPr>
        <p:spPr>
          <a:xfrm>
            <a:off x="552974" y="1598497"/>
            <a:ext cx="8133826" cy="439811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Slide Number Placeholder 7"/>
          <p:cNvSpPr>
            <a:spLocks noGrp="1"/>
          </p:cNvSpPr>
          <p:nvPr>
            <p:ph type="sldNum" sz="quarter" idx="4"/>
          </p:nvPr>
        </p:nvSpPr>
        <p:spPr>
          <a:xfrm>
            <a:off x="8229600" y="6359524"/>
            <a:ext cx="457199" cy="365125"/>
          </a:xfrm>
          <a:prstGeom prst="rect">
            <a:avLst/>
          </a:prstGeom>
        </p:spPr>
        <p:txBody>
          <a:bodyPr anchor="ctr" anchorCtr="0"/>
          <a:lstStyle>
            <a:lvl1pPr>
              <a:defRPr sz="1200">
                <a:solidFill>
                  <a:srgbClr val="7F7F7F"/>
                </a:solidFill>
              </a:defRPr>
            </a:lvl1pPr>
          </a:lstStyle>
          <a:p>
            <a:r>
              <a:rPr lang="en-US" dirty="0"/>
              <a:t>| </a:t>
            </a:r>
            <a:fld id="{38CF3139-DC59-A940-9C92-65F8E25EEE1C}" type="slidenum">
              <a:rPr lang="en-US" smtClean="0"/>
              <a:pPr/>
              <a:t>‹#›</a:t>
            </a:fld>
            <a:endParaRPr lang="en-US" dirty="0"/>
          </a:p>
        </p:txBody>
      </p:sp>
    </p:spTree>
    <p:extLst>
      <p:ext uri="{BB962C8B-B14F-4D97-AF65-F5344CB8AC3E}">
        <p14:creationId xmlns:p14="http://schemas.microsoft.com/office/powerpoint/2010/main" val="2883506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2" r:id="rId10"/>
  </p:sldLayoutIdLst>
  <p:hf hdr="0" ftr="0" dt="0"/>
  <p:txStyles>
    <p:titleStyle>
      <a:lvl1pPr algn="l" defTabSz="457200" rtl="0" eaLnBrk="1" latinLnBrk="0" hangingPunct="1">
        <a:spcBef>
          <a:spcPct val="0"/>
        </a:spcBef>
        <a:buNone/>
        <a:defRPr sz="2800" kern="1200">
          <a:solidFill>
            <a:schemeClr val="tx2"/>
          </a:solidFill>
          <a:latin typeface="Arial"/>
          <a:ea typeface="+mj-ea"/>
          <a:cs typeface="Arial"/>
        </a:defRPr>
      </a:lvl1pPr>
    </p:titleStyle>
    <p:bodyStyle>
      <a:lvl1pPr marL="342900" marR="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sz="2400" kern="1200">
          <a:solidFill>
            <a:schemeClr val="tx1"/>
          </a:solidFill>
          <a:latin typeface="+mn-lt"/>
          <a:ea typeface="+mn-ea"/>
          <a:cs typeface="+mn-cs"/>
        </a:defRPr>
      </a:lvl1pPr>
      <a:lvl2pPr marL="914400" marR="0" indent="-457200" algn="l" defTabSz="457200" rtl="0" eaLnBrk="1" fontAlgn="auto" latinLnBrk="0" hangingPunct="1">
        <a:lnSpc>
          <a:spcPct val="100000"/>
        </a:lnSpc>
        <a:spcBef>
          <a:spcPct val="20000"/>
        </a:spcBef>
        <a:spcAft>
          <a:spcPts val="0"/>
        </a:spcAft>
        <a:buClr>
          <a:schemeClr val="accent2"/>
        </a:buClr>
        <a:buSzTx/>
        <a:buFont typeface="Wingdings" charset="2"/>
        <a:buChar char="§"/>
        <a:tabLst/>
        <a:defRPr sz="2200" kern="1200">
          <a:solidFill>
            <a:schemeClr val="tx1"/>
          </a:solidFill>
          <a:latin typeface="+mn-lt"/>
          <a:ea typeface="+mn-ea"/>
          <a:cs typeface="+mn-cs"/>
        </a:defRPr>
      </a:lvl2pPr>
      <a:lvl3pPr marL="1143000" marR="0" indent="-228600" algn="l" defTabSz="457200" rtl="0" eaLnBrk="1" fontAlgn="auto" latinLnBrk="0" hangingPunct="1">
        <a:lnSpc>
          <a:spcPct val="100000"/>
        </a:lnSpc>
        <a:spcBef>
          <a:spcPct val="20000"/>
        </a:spcBef>
        <a:spcAft>
          <a:spcPts val="0"/>
        </a:spcAft>
        <a:buClr>
          <a:schemeClr val="accent1"/>
        </a:buClr>
        <a:buSzTx/>
        <a:buFont typeface="Wingdings" charset="2"/>
        <a:buChar char="§"/>
        <a:tabLst/>
        <a:defRPr sz="2000" kern="1200">
          <a:solidFill>
            <a:schemeClr val="tx1"/>
          </a:solidFill>
          <a:latin typeface="+mn-lt"/>
          <a:ea typeface="+mn-ea"/>
          <a:cs typeface="+mn-cs"/>
        </a:defRPr>
      </a:lvl3pPr>
      <a:lvl4pPr marL="1600200" marR="0" indent="-228600" algn="l" defTabSz="457200" rtl="0" eaLnBrk="1" fontAlgn="auto" latinLnBrk="0" hangingPunct="1">
        <a:lnSpc>
          <a:spcPct val="100000"/>
        </a:lnSpc>
        <a:spcBef>
          <a:spcPct val="20000"/>
        </a:spcBef>
        <a:spcAft>
          <a:spcPts val="0"/>
        </a:spcAft>
        <a:buClr>
          <a:schemeClr val="accent3"/>
        </a:buClr>
        <a:buSzTx/>
        <a:buFont typeface="Wingdings" charset="2"/>
        <a:buChar char="§"/>
        <a:tabLst/>
        <a:defRPr sz="1800" kern="1200">
          <a:solidFill>
            <a:schemeClr val="tx1"/>
          </a:solidFill>
          <a:latin typeface="+mn-lt"/>
          <a:ea typeface="+mn-ea"/>
          <a:cs typeface="+mn-cs"/>
        </a:defRPr>
      </a:lvl4pPr>
      <a:lvl5pPr marL="2057400" marR="0" indent="-228600" algn="l" defTabSz="457200" rtl="0" eaLnBrk="1" fontAlgn="auto" latinLnBrk="0" hangingPunct="1">
        <a:lnSpc>
          <a:spcPct val="100000"/>
        </a:lnSpc>
        <a:spcBef>
          <a:spcPct val="20000"/>
        </a:spcBef>
        <a:spcAft>
          <a:spcPts val="0"/>
        </a:spcAft>
        <a:buClr>
          <a:schemeClr val="accent1"/>
        </a:buClr>
        <a:buSzTx/>
        <a:buFont typeface="Wingdings" charset="2"/>
        <a:buChar char="§"/>
        <a:tabLst/>
        <a:defRPr sz="1800" kern="1200">
          <a:solidFill>
            <a:schemeClr val="tx1"/>
          </a:solidFill>
          <a:latin typeface="+mn-lt"/>
          <a:ea typeface="+mn-ea"/>
          <a:cs typeface="+mn-cs"/>
        </a:defRPr>
      </a:lvl5pPr>
      <a:lvl6pPr marL="2514600" indent="-228600" algn="l" defTabSz="457200" rtl="0" eaLnBrk="1" latinLnBrk="0" hangingPunct="1">
        <a:spcBef>
          <a:spcPct val="20000"/>
        </a:spcBef>
        <a:buClr>
          <a:schemeClr val="accent4"/>
        </a:buClr>
        <a:buFont typeface="Wingdings" charset="2"/>
        <a:buChar char="§"/>
        <a:defRPr sz="2000" kern="1200" baseline="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customXml" Target="../ink/ink4.xml"/><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5" Type="http://schemas.openxmlformats.org/officeDocument/2006/relationships/image" Target="../media/image4.png"/><Relationship Id="rId4" Type="http://schemas.openxmlformats.org/officeDocument/2006/relationships/customXml" Target="../ink/ink2.xml"/><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customXml" Target="../ink/ink5.xml"/><Relationship Id="rId1" Type="http://schemas.openxmlformats.org/officeDocument/2006/relationships/slideLayout" Target="../slideLayouts/slideLayout10.xml"/><Relationship Id="rId6" Type="http://schemas.openxmlformats.org/officeDocument/2006/relationships/customXml" Target="../ink/ink7.xml"/><Relationship Id="rId5" Type="http://schemas.openxmlformats.org/officeDocument/2006/relationships/image" Target="../media/image8.png"/><Relationship Id="rId4" Type="http://schemas.openxmlformats.org/officeDocument/2006/relationships/customXml" Target="../ink/ink6.xml"/></Relationships>
</file>

<file path=ppt/slides/slide1.xml><?xml version="1.0" encoding="utf-8"?>
<p:sld xmlns:a16="http://schemas.microsoft.com/office/drawing/2014/main" xmlns:mc="http://schemas.openxmlformats.org/markup-compatibility/2006"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CA" sz="2000" b="1" dirty="0"/>
              <a:t>THE DOLLARS AND SENSE OF CONFLICTS OF INTEREST IN KYP</a:t>
            </a:r>
          </a:p>
        </p:txBody>
      </p:sp>
      <p:sp>
        <p:nvSpPr>
          <p:cNvPr id="3" name="Text Placeholder 2"/>
          <p:cNvSpPr>
            <a:spLocks noGrp="1"/>
          </p:cNvSpPr>
          <p:nvPr>
            <p:ph type="body" sz="quarter" idx="16"/>
          </p:nvPr>
        </p:nvSpPr>
        <p:spPr/>
        <p:txBody>
          <a:bodyPr/>
          <a:lstStyle/>
          <a:p>
            <a:endParaRPr lang="en-CA" dirty="0"/>
          </a:p>
        </p:txBody>
      </p:sp>
      <p:sp>
        <p:nvSpPr>
          <p:cNvPr id="5" name="Text Placeholder 4"/>
          <p:cNvSpPr>
            <a:spLocks noGrp="1"/>
          </p:cNvSpPr>
          <p:nvPr>
            <p:ph type="body" sz="quarter" idx="19"/>
          </p:nvPr>
        </p:nvSpPr>
        <p:spPr/>
        <p:txBody>
          <a:bodyPr/>
          <a:lstStyle/>
          <a:p>
            <a:r>
              <a:rPr lang="en-CA" dirty="0"/>
              <a:t>November 30, 2023</a:t>
            </a:r>
          </a:p>
        </p:txBody>
      </p:sp>
      <p:sp>
        <p:nvSpPr>
          <p:cNvPr id="8" name="Text Placeholder 7">
            <a:extLst>
              <a:ext uri="{FF2B5EF4-FFF2-40B4-BE49-F238E27FC236}">
                <a16:creationId xmlns:a16="http://schemas.microsoft.com/office/drawing/2014/main" id="{13E8A9C5-D687-47FD-D68C-859DC1E0DA39}"/>
              </a:ext>
            </a:extLst>
          </p:cNvPr>
          <p:cNvSpPr>
            <a:spLocks noGrp="1"/>
          </p:cNvSpPr>
          <p:nvPr>
            <p:ph type="body" sz="quarter" idx="20"/>
          </p:nvPr>
        </p:nvSpPr>
        <p:spPr>
          <a:xfrm>
            <a:off x="744326" y="5224450"/>
            <a:ext cx="6778263" cy="304287"/>
          </a:xfrm>
        </p:spPr>
        <p:txBody>
          <a:bodyPr/>
          <a:lstStyle/>
          <a:p>
            <a:r>
              <a:rPr lang="en-US" b="1" dirty="0"/>
              <a:t>Christina Soares</a:t>
            </a:r>
            <a:r>
              <a:rPr lang="en-US" dirty="0"/>
              <a:t>, </a:t>
            </a:r>
            <a:r>
              <a:rPr lang="en-US" i="1" dirty="0"/>
              <a:t>CCO &amp; Head of Business Integrity, Aligned Capital Partners Inc.</a:t>
            </a:r>
          </a:p>
          <a:p>
            <a:r>
              <a:rPr lang="en-US" b="1" dirty="0"/>
              <a:t>Melissa MacKewn</a:t>
            </a:r>
            <a:r>
              <a:rPr lang="en-US" dirty="0"/>
              <a:t>, </a:t>
            </a:r>
            <a:r>
              <a:rPr lang="en-US" i="1" dirty="0"/>
              <a:t>Partner, Crawley MacKewn Brush LLP</a:t>
            </a:r>
          </a:p>
          <a:p>
            <a:r>
              <a:rPr lang="en-US" b="1" dirty="0"/>
              <a:t>David Wright</a:t>
            </a:r>
            <a:r>
              <a:rPr lang="en-US" dirty="0"/>
              <a:t>, </a:t>
            </a:r>
            <a:r>
              <a:rPr lang="en-US" i="1" dirty="0"/>
              <a:t>Senior Counsel, Business Conduct Compliance, CIRO</a:t>
            </a:r>
          </a:p>
          <a:p>
            <a:r>
              <a:rPr lang="en-US" dirty="0"/>
              <a:t>Moderator - John Fabello, Partner, Torys LLP</a:t>
            </a:r>
          </a:p>
          <a:p>
            <a:endParaRPr lang="en-US" dirty="0"/>
          </a:p>
        </p:txBody>
      </p:sp>
      <p:sp>
        <p:nvSpPr>
          <p:cNvPr id="9" name="Text Placeholder 8">
            <a:extLst>
              <a:ext uri="{FF2B5EF4-FFF2-40B4-BE49-F238E27FC236}">
                <a16:creationId xmlns:a16="http://schemas.microsoft.com/office/drawing/2014/main" id="{3A2EE40E-5453-9300-59D0-1A82901879B0}"/>
              </a:ext>
            </a:extLst>
          </p:cNvPr>
          <p:cNvSpPr>
            <a:spLocks noGrp="1"/>
          </p:cNvSpPr>
          <p:nvPr>
            <p:ph type="body" sz="quarter" idx="21"/>
          </p:nvPr>
        </p:nvSpPr>
        <p:spPr/>
        <p:txBody>
          <a:bodyPr/>
          <a:lstStyle/>
          <a:p>
            <a:endParaRPr lang="en-US"/>
          </a:p>
        </p:txBody>
      </p:sp>
      <mc:AlternateContent xmlns:mc="http://schemas.openxmlformats.org/markup-compatibility/2006" xmlns:p14="http://schemas.microsoft.com/office/powerpoint/2010/main">
        <mc:Choice Requires="p14">
          <p:contentPart p14:bwMode="auto" r:id="rId2">
            <p14:nvContentPartPr>
              <p14:cNvPr id="16" name="Ink 15">
                <a:extLst>
                  <a:ext uri="{FF2B5EF4-FFF2-40B4-BE49-F238E27FC236}">
                    <a16:creationId xmlns:a16="http://schemas.microsoft.com/office/drawing/2014/main" id="{B5561A24-5A48-C186-0CAE-191447281ECF}"/>
                  </a:ext>
                </a:extLst>
              </p14:cNvPr>
              <p14:cNvContentPartPr/>
              <p14:nvPr/>
            </p14:nvContentPartPr>
            <p14:xfrm>
              <a:off x="714735" y="895905"/>
              <a:ext cx="209520" cy="36720"/>
            </p14:xfrm>
          </p:contentPart>
        </mc:Choice>
        <mc:Fallback>
          <p:pic>
            <p:nvPicPr>
              <p:cNvPr id="16" name="Ink 15">
                <a:extLst>
                  <a:ext uri="{FF2B5EF4-FFF2-40B4-BE49-F238E27FC236}">
                    <a16:creationId xmlns:a16="http://schemas.microsoft.com/office/drawing/2014/main" id="{B5561A24-5A48-C186-0CAE-191447281ECF}"/>
                  </a:ext>
                </a:extLst>
              </p:cNvPr>
              <p:cNvPicPr/>
              <p:nvPr/>
            </p:nvPicPr>
            <p:blipFill>
              <a:blip r:embed="rId3"/>
              <a:stretch>
                <a:fillRect/>
              </a:stretch>
            </p:blipFill>
            <p:spPr>
              <a:xfrm>
                <a:off x="697095" y="877905"/>
                <a:ext cx="245160" cy="723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7" name="Ink 16">
                <a:extLst>
                  <a:ext uri="{FF2B5EF4-FFF2-40B4-BE49-F238E27FC236}">
                    <a16:creationId xmlns:a16="http://schemas.microsoft.com/office/drawing/2014/main" id="{C2DE005A-0659-28EC-10B8-8A9F373DE44C}"/>
                  </a:ext>
                </a:extLst>
              </p14:cNvPr>
              <p14:cNvContentPartPr/>
              <p14:nvPr/>
            </p14:nvContentPartPr>
            <p14:xfrm>
              <a:off x="256455" y="670545"/>
              <a:ext cx="4225680" cy="821880"/>
            </p14:xfrm>
          </p:contentPart>
        </mc:Choice>
        <mc:Fallback>
          <p:pic>
            <p:nvPicPr>
              <p:cNvPr id="17" name="Ink 16">
                <a:extLst>
                  <a:ext uri="{FF2B5EF4-FFF2-40B4-BE49-F238E27FC236}">
                    <a16:creationId xmlns:a16="http://schemas.microsoft.com/office/drawing/2014/main" id="{C2DE005A-0659-28EC-10B8-8A9F373DE44C}"/>
                  </a:ext>
                </a:extLst>
              </p:cNvPr>
              <p:cNvPicPr/>
              <p:nvPr/>
            </p:nvPicPr>
            <p:blipFill>
              <a:blip r:embed="rId5"/>
              <a:stretch>
                <a:fillRect/>
              </a:stretch>
            </p:blipFill>
            <p:spPr>
              <a:xfrm>
                <a:off x="238815" y="652905"/>
                <a:ext cx="4261320" cy="8575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8" name="Ink 17">
                <a:extLst>
                  <a:ext uri="{FF2B5EF4-FFF2-40B4-BE49-F238E27FC236}">
                    <a16:creationId xmlns:a16="http://schemas.microsoft.com/office/drawing/2014/main" id="{DC3AF310-B22A-7FCB-2A3F-85F49362B228}"/>
                  </a:ext>
                </a:extLst>
              </p14:cNvPr>
              <p14:cNvContentPartPr/>
              <p14:nvPr/>
            </p14:nvContentPartPr>
            <p14:xfrm>
              <a:off x="1894095" y="856305"/>
              <a:ext cx="2136240" cy="448920"/>
            </p14:xfrm>
          </p:contentPart>
        </mc:Choice>
        <mc:Fallback>
          <p:pic>
            <p:nvPicPr>
              <p:cNvPr id="18" name="Ink 17">
                <a:extLst>
                  <a:ext uri="{FF2B5EF4-FFF2-40B4-BE49-F238E27FC236}">
                    <a16:creationId xmlns:a16="http://schemas.microsoft.com/office/drawing/2014/main" id="{DC3AF310-B22A-7FCB-2A3F-85F49362B228}"/>
                  </a:ext>
                </a:extLst>
              </p:cNvPr>
              <p:cNvPicPr/>
              <p:nvPr/>
            </p:nvPicPr>
            <p:blipFill>
              <a:blip r:embed="rId7"/>
              <a:stretch>
                <a:fillRect/>
              </a:stretch>
            </p:blipFill>
            <p:spPr>
              <a:xfrm>
                <a:off x="1876095" y="838665"/>
                <a:ext cx="2171880" cy="4845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9" name="Ink 18">
                <a:extLst>
                  <a:ext uri="{FF2B5EF4-FFF2-40B4-BE49-F238E27FC236}">
                    <a16:creationId xmlns:a16="http://schemas.microsoft.com/office/drawing/2014/main" id="{A2A975F4-4381-87EA-9465-E281263BF739}"/>
                  </a:ext>
                </a:extLst>
              </p14:cNvPr>
              <p14:cNvContentPartPr/>
              <p14:nvPr/>
            </p14:nvContentPartPr>
            <p14:xfrm>
              <a:off x="6191415" y="6273945"/>
              <a:ext cx="2635200" cy="575280"/>
            </p14:xfrm>
          </p:contentPart>
        </mc:Choice>
        <mc:Fallback>
          <p:pic>
            <p:nvPicPr>
              <p:cNvPr id="19" name="Ink 18">
                <a:extLst>
                  <a:ext uri="{FF2B5EF4-FFF2-40B4-BE49-F238E27FC236}">
                    <a16:creationId xmlns:a16="http://schemas.microsoft.com/office/drawing/2014/main" id="{A2A975F4-4381-87EA-9465-E281263BF739}"/>
                  </a:ext>
                </a:extLst>
              </p:cNvPr>
              <p:cNvPicPr/>
              <p:nvPr/>
            </p:nvPicPr>
            <p:blipFill>
              <a:blip r:embed="rId9"/>
              <a:stretch>
                <a:fillRect/>
              </a:stretch>
            </p:blipFill>
            <p:spPr>
              <a:xfrm>
                <a:off x="6173775" y="6255945"/>
                <a:ext cx="2670840" cy="610920"/>
              </a:xfrm>
              <a:prstGeom prst="rect">
                <a:avLst/>
              </a:prstGeom>
            </p:spPr>
          </p:pic>
        </mc:Fallback>
      </mc:AlternateContent>
    </p:spTree>
    <p:extLst>
      <p:ext uri="{BB962C8B-B14F-4D97-AF65-F5344CB8AC3E}">
        <p14:creationId xmlns:p14="http://schemas.microsoft.com/office/powerpoint/2010/main" val="3060544802"/>
      </p:ext>
    </p:extLst>
  </p:cSld>
  <p:clrMapOvr>
    <a:masterClrMapping/>
  </p:clrMapOvr>
</p:sld>
</file>

<file path=ppt/slides/slide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800" b="1" dirty="0">
                <a:effectLst/>
                <a:latin typeface="+mn-lt"/>
                <a:ea typeface="Times New Roman" panose="02020603050405020304" pitchFamily="18" charset="0"/>
              </a:rPr>
              <a:t>Roadmap</a:t>
            </a:r>
            <a:br>
              <a:rPr lang="en-US" sz="2800" dirty="0">
                <a:effectLst/>
                <a:latin typeface="Times New Roman" panose="02020603050405020304" pitchFamily="18" charset="0"/>
                <a:ea typeface="Times New Roman" panose="02020603050405020304" pitchFamily="18" charset="0"/>
              </a:rPr>
            </a:br>
            <a:endParaRPr lang="en-US" dirty="0"/>
          </a:p>
        </p:txBody>
      </p:sp>
      <p:sp>
        <p:nvSpPr>
          <p:cNvPr id="7" name="Content Placeholder 6"/>
          <p:cNvSpPr>
            <a:spLocks noGrp="1"/>
          </p:cNvSpPr>
          <p:nvPr>
            <p:ph idx="1"/>
          </p:nvPr>
        </p:nvSpPr>
        <p:spPr/>
        <p:txBody>
          <a:bodyPr/>
          <a:lstStyle/>
          <a:p>
            <a:pPr marL="342900" marR="0" lvl="0" indent="-342900">
              <a:spcBef>
                <a:spcPts val="0"/>
              </a:spcBef>
              <a:spcAft>
                <a:spcPts val="1200"/>
              </a:spcAft>
              <a:buFont typeface="+mj-lt"/>
              <a:buAutoNum type="arabicPeriod"/>
            </a:pPr>
            <a:r>
              <a:rPr lang="en-US" sz="1800" dirty="0">
                <a:effectLst/>
                <a:latin typeface="Times New Roman" panose="02020603050405020304" pitchFamily="18" charset="0"/>
                <a:ea typeface="Times New Roman" panose="02020603050405020304" pitchFamily="18" charset="0"/>
              </a:rPr>
              <a:t>Introduction </a:t>
            </a:r>
          </a:p>
          <a:p>
            <a:pPr marL="342900" marR="0" lvl="0" indent="-342900">
              <a:spcBef>
                <a:spcPts val="0"/>
              </a:spcBef>
              <a:spcAft>
                <a:spcPts val="1200"/>
              </a:spcAft>
              <a:buFont typeface="+mj-lt"/>
              <a:buAutoNum type="arabicPeriod"/>
            </a:pPr>
            <a:r>
              <a:rPr lang="en-US" sz="1800" dirty="0">
                <a:effectLst/>
                <a:latin typeface="Times New Roman" panose="02020603050405020304" pitchFamily="18" charset="0"/>
                <a:ea typeface="Times New Roman" panose="02020603050405020304" pitchFamily="18" charset="0"/>
              </a:rPr>
              <a:t>CFR Overview </a:t>
            </a:r>
          </a:p>
          <a:p>
            <a:pPr marL="342900" marR="0" lvl="0" indent="-342900">
              <a:spcBef>
                <a:spcPts val="0"/>
              </a:spcBef>
              <a:spcAft>
                <a:spcPts val="1200"/>
              </a:spcAft>
              <a:buFont typeface="+mj-lt"/>
              <a:buAutoNum type="arabicPeriod"/>
            </a:pPr>
            <a:r>
              <a:rPr lang="en-US" sz="1800" dirty="0">
                <a:effectLst/>
                <a:latin typeface="Times New Roman" panose="02020603050405020304" pitchFamily="18" charset="0"/>
                <a:ea typeface="Times New Roman" panose="02020603050405020304" pitchFamily="18" charset="0"/>
              </a:rPr>
              <a:t>Conflicts of Interest – past and present </a:t>
            </a:r>
          </a:p>
          <a:p>
            <a:pPr marL="342900" marR="0" lvl="0" indent="-342900">
              <a:spcBef>
                <a:spcPts val="0"/>
              </a:spcBef>
              <a:spcAft>
                <a:spcPts val="1200"/>
              </a:spcAft>
              <a:buFont typeface="+mj-lt"/>
              <a:buAutoNum type="arabicPeriod"/>
            </a:pPr>
            <a:r>
              <a:rPr lang="en-US" sz="1800" dirty="0">
                <a:effectLst/>
                <a:latin typeface="Times New Roman" panose="02020603050405020304" pitchFamily="18" charset="0"/>
                <a:ea typeface="Times New Roman" panose="02020603050405020304" pitchFamily="18" charset="0"/>
              </a:rPr>
              <a:t>Product Due Diligence (PDD) &amp; Know-Your-Product (KYP)</a:t>
            </a:r>
          </a:p>
          <a:p>
            <a:pPr marL="342900" marR="0" lvl="0" indent="-342900">
              <a:spcBef>
                <a:spcPts val="0"/>
              </a:spcBef>
              <a:spcAft>
                <a:spcPts val="1200"/>
              </a:spcAft>
              <a:buFont typeface="+mj-lt"/>
              <a:buAutoNum type="arabicPeriod"/>
            </a:pPr>
            <a:r>
              <a:rPr lang="en-US" sz="1800" dirty="0">
                <a:effectLst/>
                <a:latin typeface="Times New Roman" panose="02020603050405020304" pitchFamily="18" charset="0"/>
                <a:ea typeface="Times New Roman" panose="02020603050405020304" pitchFamily="18" charset="0"/>
              </a:rPr>
              <a:t>Suitability – its relevance for conflicts, PDD &amp; KYP</a:t>
            </a:r>
          </a:p>
        </p:txBody>
      </p:sp>
      <p:sp>
        <p:nvSpPr>
          <p:cNvPr id="2" name="Text Placeholder 1"/>
          <p:cNvSpPr>
            <a:spLocks noGrp="1"/>
          </p:cNvSpPr>
          <p:nvPr>
            <p:ph type="body" sz="quarter" idx="13"/>
          </p:nvPr>
        </p:nvSpPr>
        <p:spPr/>
        <p:txBody>
          <a:bodyPr/>
          <a:lstStyle/>
          <a:p>
            <a:endParaRPr lang="en-US"/>
          </a:p>
        </p:txBody>
      </p:sp>
      <p:sp>
        <p:nvSpPr>
          <p:cNvPr id="5" name="Text Placeholder 4"/>
          <p:cNvSpPr>
            <a:spLocks noGrp="1"/>
          </p:cNvSpPr>
          <p:nvPr>
            <p:ph type="body" sz="quarter" idx="14"/>
          </p:nvPr>
        </p:nvSpPr>
        <p:spPr/>
        <p:txBody>
          <a:bodyPr/>
          <a:lstStyle/>
          <a:p>
            <a:endParaRPr lang="en-US"/>
          </a:p>
        </p:txBody>
      </p:sp>
      <p:sp>
        <p:nvSpPr>
          <p:cNvPr id="9" name="Text Placeholder 7"/>
          <p:cNvSpPr txBox="1">
            <a:spLocks/>
          </p:cNvSpPr>
          <p:nvPr/>
        </p:nvSpPr>
        <p:spPr>
          <a:xfrm>
            <a:off x="552450" y="5180013"/>
            <a:ext cx="8591550" cy="815975"/>
          </a:xfrm>
          <a:prstGeom prst="rect">
            <a:avLst/>
          </a:prstGeom>
        </p:spPr>
        <p:txBody>
          <a:bodyPr vert="horz" lIns="91440" tIns="45720" rIns="91440" bIns="45720" rtlCol="0">
            <a:normAutofit/>
          </a:bodyPr>
          <a:lstStyle>
            <a:lvl1pPr marL="342900" marR="0" indent="-342900" algn="l" defTabSz="457200" rtl="0" eaLnBrk="1" fontAlgn="auto" latinLnBrk="0" hangingPunct="1">
              <a:lnSpc>
                <a:spcPct val="100000"/>
              </a:lnSpc>
              <a:spcBef>
                <a:spcPct val="20000"/>
              </a:spcBef>
              <a:spcAft>
                <a:spcPts val="0"/>
              </a:spcAft>
              <a:buClr>
                <a:schemeClr val="accent1"/>
              </a:buClr>
              <a:buSzTx/>
              <a:buFont typeface="Wingdings" charset="2"/>
              <a:buChar char="§"/>
              <a:tabLst/>
              <a:defRPr sz="2400" kern="1200">
                <a:solidFill>
                  <a:schemeClr val="tx1"/>
                </a:solidFill>
                <a:latin typeface="+mn-lt"/>
                <a:ea typeface="+mn-ea"/>
                <a:cs typeface="+mn-cs"/>
              </a:defRPr>
            </a:lvl1pPr>
            <a:lvl2pPr marL="914400" marR="0" indent="-457200" algn="l" defTabSz="457200" rtl="0" eaLnBrk="1" fontAlgn="auto" latinLnBrk="0" hangingPunct="1">
              <a:lnSpc>
                <a:spcPct val="100000"/>
              </a:lnSpc>
              <a:spcBef>
                <a:spcPct val="20000"/>
              </a:spcBef>
              <a:spcAft>
                <a:spcPts val="0"/>
              </a:spcAft>
              <a:buClr>
                <a:schemeClr val="accent2"/>
              </a:buClr>
              <a:buSzTx/>
              <a:buFont typeface="Wingdings" charset="2"/>
              <a:buChar char="§"/>
              <a:tabLst/>
              <a:defRPr sz="2200" kern="1200">
                <a:solidFill>
                  <a:schemeClr val="tx1"/>
                </a:solidFill>
                <a:latin typeface="+mn-lt"/>
                <a:ea typeface="+mn-ea"/>
                <a:cs typeface="+mn-cs"/>
              </a:defRPr>
            </a:lvl2pPr>
            <a:lvl3pPr marL="1143000" marR="0" indent="-228600" algn="l" defTabSz="457200" rtl="0" eaLnBrk="1" fontAlgn="auto" latinLnBrk="0" hangingPunct="1">
              <a:lnSpc>
                <a:spcPct val="100000"/>
              </a:lnSpc>
              <a:spcBef>
                <a:spcPct val="20000"/>
              </a:spcBef>
              <a:spcAft>
                <a:spcPts val="0"/>
              </a:spcAft>
              <a:buClr>
                <a:schemeClr val="accent1"/>
              </a:buClr>
              <a:buSzTx/>
              <a:buFont typeface="Wingdings" charset="2"/>
              <a:buChar char="§"/>
              <a:tabLst/>
              <a:defRPr sz="2000" kern="1200">
                <a:solidFill>
                  <a:schemeClr val="tx1"/>
                </a:solidFill>
                <a:latin typeface="+mn-lt"/>
                <a:ea typeface="+mn-ea"/>
                <a:cs typeface="+mn-cs"/>
              </a:defRPr>
            </a:lvl3pPr>
            <a:lvl4pPr marL="1600200" marR="0" indent="-228600" algn="l" defTabSz="457200" rtl="0" eaLnBrk="1" fontAlgn="auto" latinLnBrk="0" hangingPunct="1">
              <a:lnSpc>
                <a:spcPct val="100000"/>
              </a:lnSpc>
              <a:spcBef>
                <a:spcPct val="20000"/>
              </a:spcBef>
              <a:spcAft>
                <a:spcPts val="0"/>
              </a:spcAft>
              <a:buClr>
                <a:schemeClr val="accent3"/>
              </a:buClr>
              <a:buSzTx/>
              <a:buFont typeface="Wingdings" charset="2"/>
              <a:buChar char="§"/>
              <a:tabLst/>
              <a:defRPr sz="1800" kern="1200">
                <a:solidFill>
                  <a:schemeClr val="tx1"/>
                </a:solidFill>
                <a:latin typeface="+mn-lt"/>
                <a:ea typeface="+mn-ea"/>
                <a:cs typeface="+mn-cs"/>
              </a:defRPr>
            </a:lvl4pPr>
            <a:lvl5pPr marL="2057400" marR="0" indent="-228600" algn="l" defTabSz="457200" rtl="0" eaLnBrk="1" fontAlgn="auto" latinLnBrk="0" hangingPunct="1">
              <a:lnSpc>
                <a:spcPct val="100000"/>
              </a:lnSpc>
              <a:spcBef>
                <a:spcPct val="20000"/>
              </a:spcBef>
              <a:spcAft>
                <a:spcPts val="0"/>
              </a:spcAft>
              <a:buClr>
                <a:schemeClr val="accent1"/>
              </a:buClr>
              <a:buSzTx/>
              <a:buFont typeface="Wingdings" charset="2"/>
              <a:buChar char="§"/>
              <a:tabLst/>
              <a:defRPr sz="1800" kern="1200">
                <a:solidFill>
                  <a:schemeClr val="tx1"/>
                </a:solidFill>
                <a:latin typeface="+mn-lt"/>
                <a:ea typeface="+mn-ea"/>
                <a:cs typeface="+mn-cs"/>
              </a:defRPr>
            </a:lvl5pPr>
            <a:lvl6pPr marL="2514600" indent="-228600" algn="l" defTabSz="457200" rtl="0" eaLnBrk="1" latinLnBrk="0" hangingPunct="1">
              <a:spcBef>
                <a:spcPct val="20000"/>
              </a:spcBef>
              <a:buClr>
                <a:schemeClr val="accent4"/>
              </a:buClr>
              <a:buFont typeface="Wingdings" charset="2"/>
              <a:buChar char="§"/>
              <a:defRPr sz="2000" kern="1200" baseline="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a:p>
          <a:p>
            <a:endParaRPr lang="en-US" dirty="0"/>
          </a:p>
        </p:txBody>
      </p:sp>
      <p:sp>
        <p:nvSpPr>
          <p:cNvPr id="13" name="Slide Number Placeholder 12"/>
          <p:cNvSpPr>
            <a:spLocks noGrp="1"/>
          </p:cNvSpPr>
          <p:nvPr>
            <p:ph type="sldNum" sz="quarter" idx="15"/>
          </p:nvPr>
        </p:nvSpPr>
        <p:spPr/>
        <p:txBody>
          <a:bodyPr/>
          <a:lstStyle/>
          <a:p>
            <a:r>
              <a:rPr lang="en-US" dirty="0"/>
              <a:t>| </a:t>
            </a:r>
            <a:fld id="{38CF3139-DC59-A940-9C92-65F8E25EEE1C}" type="slidenum">
              <a:rPr lang="en-US" smtClean="0"/>
              <a:pPr/>
              <a:t>1</a:t>
            </a:fld>
            <a:endParaRPr lang="en-US" dirty="0"/>
          </a:p>
        </p:txBody>
      </p:sp>
    </p:spTree>
    <p:extLst>
      <p:ext uri="{BB962C8B-B14F-4D97-AF65-F5344CB8AC3E}">
        <p14:creationId xmlns:p14="http://schemas.microsoft.com/office/powerpoint/2010/main" val="954055954"/>
      </p:ext>
    </p:extLst>
  </p:cSld>
  <p:clrMapOvr>
    <a:masterClrMapping/>
  </p:clrMapOvr>
</p:sld>
</file>

<file path=ppt/slides/slide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D57BE-96DD-CEE8-58F6-E3BE6DAB39DF}"/>
              </a:ext>
            </a:extLst>
          </p:cNvPr>
          <p:cNvSpPr>
            <a:spLocks noGrp="1"/>
          </p:cNvSpPr>
          <p:nvPr>
            <p:ph type="title"/>
          </p:nvPr>
        </p:nvSpPr>
        <p:spPr/>
        <p:txBody>
          <a:bodyPr/>
          <a:lstStyle/>
          <a:p>
            <a:r>
              <a:rPr lang="en-US" sz="2400" b="1" dirty="0">
                <a:latin typeface="+mn-lt"/>
              </a:rPr>
              <a:t>1.	Introduction</a:t>
            </a:r>
            <a:endParaRPr lang="en-US" sz="2400" dirty="0">
              <a:latin typeface="+mn-lt"/>
            </a:endParaRPr>
          </a:p>
        </p:txBody>
      </p:sp>
      <p:sp>
        <p:nvSpPr>
          <p:cNvPr id="3" name="Content Placeholder 2">
            <a:extLst>
              <a:ext uri="{FF2B5EF4-FFF2-40B4-BE49-F238E27FC236}">
                <a16:creationId xmlns:a16="http://schemas.microsoft.com/office/drawing/2014/main" id="{CD62DE4B-E0E0-D0F3-7216-8D0055BFDC40}"/>
              </a:ext>
            </a:extLst>
          </p:cNvPr>
          <p:cNvSpPr>
            <a:spLocks noGrp="1"/>
          </p:cNvSpPr>
          <p:nvPr>
            <p:ph idx="1"/>
          </p:nvPr>
        </p:nvSpPr>
        <p:spPr/>
        <p:txBody>
          <a:bodyPr/>
          <a:lstStyle/>
          <a:p>
            <a:pPr marL="342900" marR="0" lvl="0" indent="-342900">
              <a:spcBef>
                <a:spcPts val="0"/>
              </a:spcBef>
              <a:spcAft>
                <a:spcPts val="120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navigating new conflicts of interest regulatory requirements associated with investment products and services, in a way that is good for business, good for clients </a:t>
            </a:r>
          </a:p>
          <a:p>
            <a:pPr marL="342900" marR="0" lvl="0" indent="-342900">
              <a:spcBef>
                <a:spcPts val="0"/>
              </a:spcBef>
              <a:spcAft>
                <a:spcPts val="120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cs typeface="Calibri" panose="020F0502020204030204" pitchFamily="34" charset="0"/>
              </a:rPr>
              <a:t>how to comply with the spirit of the regulatory requirements, when dealing with principles-based requirements </a:t>
            </a:r>
            <a:endParaRPr lang="en-US" sz="18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unpacking adages you’ve heard regarding the product due diligence and KYP enhancements like ‘codifying best practices’, ‘already act in the best interest of the client’ and ‘product neutral compensation programs’</a:t>
            </a:r>
            <a:endParaRPr lang="en-US" dirty="0"/>
          </a:p>
        </p:txBody>
      </p:sp>
      <p:sp>
        <p:nvSpPr>
          <p:cNvPr id="4" name="Text Placeholder 3">
            <a:extLst>
              <a:ext uri="{FF2B5EF4-FFF2-40B4-BE49-F238E27FC236}">
                <a16:creationId xmlns:a16="http://schemas.microsoft.com/office/drawing/2014/main" id="{02EB247A-A9EC-1854-3D07-9FD31FD757DB}"/>
              </a:ext>
            </a:extLst>
          </p:cNvPr>
          <p:cNvSpPr>
            <a:spLocks noGrp="1"/>
          </p:cNvSpPr>
          <p:nvPr>
            <p:ph type="body" sz="quarter" idx="13"/>
          </p:nvPr>
        </p:nvSpPr>
        <p:spPr/>
        <p:txBody>
          <a:bodyPr/>
          <a:lstStyle/>
          <a:p>
            <a:endParaRPr lang="en-US"/>
          </a:p>
        </p:txBody>
      </p:sp>
      <p:sp>
        <p:nvSpPr>
          <p:cNvPr id="5" name="Text Placeholder 4">
            <a:extLst>
              <a:ext uri="{FF2B5EF4-FFF2-40B4-BE49-F238E27FC236}">
                <a16:creationId xmlns:a16="http://schemas.microsoft.com/office/drawing/2014/main" id="{2A237191-09F7-5B1D-CFD3-9C35BAF17A3F}"/>
              </a:ext>
            </a:extLst>
          </p:cNvPr>
          <p:cNvSpPr>
            <a:spLocks noGrp="1"/>
          </p:cNvSpPr>
          <p:nvPr>
            <p:ph type="body" sz="quarter" idx="14"/>
          </p:nvPr>
        </p:nvSpPr>
        <p:spPr/>
        <p:txBody>
          <a:bodyPr/>
          <a:lstStyle/>
          <a:p>
            <a:endParaRPr lang="en-US"/>
          </a:p>
        </p:txBody>
      </p:sp>
      <p:sp>
        <p:nvSpPr>
          <p:cNvPr id="6" name="Slide Number Placeholder 5">
            <a:extLst>
              <a:ext uri="{FF2B5EF4-FFF2-40B4-BE49-F238E27FC236}">
                <a16:creationId xmlns:a16="http://schemas.microsoft.com/office/drawing/2014/main" id="{FC090430-1CE1-C16C-8E69-4AD182D51309}"/>
              </a:ext>
            </a:extLst>
          </p:cNvPr>
          <p:cNvSpPr>
            <a:spLocks noGrp="1"/>
          </p:cNvSpPr>
          <p:nvPr>
            <p:ph type="sldNum" sz="quarter" idx="15"/>
          </p:nvPr>
        </p:nvSpPr>
        <p:spPr/>
        <p:txBody>
          <a:bodyPr/>
          <a:lstStyle/>
          <a:p>
            <a:r>
              <a:rPr lang="en-US"/>
              <a:t>| </a:t>
            </a:r>
            <a:fld id="{38CF3139-DC59-A940-9C92-65F8E25EEE1C}" type="slidenum">
              <a:rPr lang="en-US" smtClean="0"/>
              <a:pPr/>
              <a:t>2</a:t>
            </a:fld>
            <a:endParaRPr lang="en-US" dirty="0"/>
          </a:p>
        </p:txBody>
      </p:sp>
    </p:spTree>
    <p:extLst>
      <p:ext uri="{BB962C8B-B14F-4D97-AF65-F5344CB8AC3E}">
        <p14:creationId xmlns:p14="http://schemas.microsoft.com/office/powerpoint/2010/main" val="3113206366"/>
      </p:ext>
    </p:extLst>
  </p:cSld>
  <p:clrMapOvr>
    <a:masterClrMapping/>
  </p:clrMapOvr>
</p:sld>
</file>

<file path=ppt/slides/slide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7565D-BBAC-4A66-E312-025298DC1A2A}"/>
              </a:ext>
            </a:extLst>
          </p:cNvPr>
          <p:cNvSpPr>
            <a:spLocks noGrp="1"/>
          </p:cNvSpPr>
          <p:nvPr>
            <p:ph type="title"/>
          </p:nvPr>
        </p:nvSpPr>
        <p:spPr/>
        <p:txBody>
          <a:bodyPr/>
          <a:lstStyle/>
          <a:p>
            <a:r>
              <a:rPr lang="en-US" sz="2400" b="1" dirty="0"/>
              <a:t>2.	CFR Overview</a:t>
            </a:r>
          </a:p>
        </p:txBody>
      </p:sp>
      <p:sp>
        <p:nvSpPr>
          <p:cNvPr id="3" name="Content Placeholder 2">
            <a:extLst>
              <a:ext uri="{FF2B5EF4-FFF2-40B4-BE49-F238E27FC236}">
                <a16:creationId xmlns:a16="http://schemas.microsoft.com/office/drawing/2014/main" id="{5DA83843-FB06-E886-4ED5-BA8079445053}"/>
              </a:ext>
            </a:extLst>
          </p:cNvPr>
          <p:cNvSpPr>
            <a:spLocks noGrp="1"/>
          </p:cNvSpPr>
          <p:nvPr>
            <p:ph idx="1"/>
          </p:nvPr>
        </p:nvSpPr>
        <p:spPr/>
        <p:txBody>
          <a:bodyPr/>
          <a:lstStyle/>
          <a:p>
            <a:pPr marL="342900" marR="0" lvl="0" indent="-342900">
              <a:spcBef>
                <a:spcPts val="0"/>
              </a:spcBef>
              <a:spcAft>
                <a:spcPts val="120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Why was CFR necessary? What is the new paradigm under CFR?</a:t>
            </a:r>
          </a:p>
          <a:p>
            <a:pPr marL="342900" marR="0" lvl="0" indent="-342900">
              <a:spcBef>
                <a:spcPts val="0"/>
              </a:spcBef>
              <a:spcAft>
                <a:spcPts val="120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What are the pros and cons of principles-based rules from an industry perspective?</a:t>
            </a:r>
          </a:p>
          <a:p>
            <a:r>
              <a:rPr lang="en-US" sz="1800" dirty="0">
                <a:effectLst/>
                <a:latin typeface="Times New Roman" panose="02020603050405020304" pitchFamily="18" charset="0"/>
                <a:ea typeface="Times New Roman" panose="02020603050405020304" pitchFamily="18" charset="0"/>
              </a:rPr>
              <a:t>At a high level, the relationship between COI, PDD, KYP, suitability in CFR? </a:t>
            </a:r>
            <a:endParaRPr lang="en-US" dirty="0"/>
          </a:p>
        </p:txBody>
      </p:sp>
      <p:sp>
        <p:nvSpPr>
          <p:cNvPr id="4" name="Text Placeholder 3">
            <a:extLst>
              <a:ext uri="{FF2B5EF4-FFF2-40B4-BE49-F238E27FC236}">
                <a16:creationId xmlns:a16="http://schemas.microsoft.com/office/drawing/2014/main" id="{A97DC91E-AED6-A3DB-BB27-A0310F4874C4}"/>
              </a:ext>
            </a:extLst>
          </p:cNvPr>
          <p:cNvSpPr>
            <a:spLocks noGrp="1"/>
          </p:cNvSpPr>
          <p:nvPr>
            <p:ph type="body" sz="quarter" idx="13"/>
          </p:nvPr>
        </p:nvSpPr>
        <p:spPr/>
        <p:txBody>
          <a:bodyPr/>
          <a:lstStyle/>
          <a:p>
            <a:endParaRPr lang="en-US"/>
          </a:p>
        </p:txBody>
      </p:sp>
      <p:sp>
        <p:nvSpPr>
          <p:cNvPr id="5" name="Text Placeholder 4">
            <a:extLst>
              <a:ext uri="{FF2B5EF4-FFF2-40B4-BE49-F238E27FC236}">
                <a16:creationId xmlns:a16="http://schemas.microsoft.com/office/drawing/2014/main" id="{58556A61-60D8-E1F9-AE06-CAB6EF53373F}"/>
              </a:ext>
            </a:extLst>
          </p:cNvPr>
          <p:cNvSpPr>
            <a:spLocks noGrp="1"/>
          </p:cNvSpPr>
          <p:nvPr>
            <p:ph type="body" sz="quarter" idx="14"/>
          </p:nvPr>
        </p:nvSpPr>
        <p:spPr/>
        <p:txBody>
          <a:bodyPr/>
          <a:lstStyle/>
          <a:p>
            <a:endParaRPr lang="en-US"/>
          </a:p>
        </p:txBody>
      </p:sp>
      <p:sp>
        <p:nvSpPr>
          <p:cNvPr id="6" name="Slide Number Placeholder 5">
            <a:extLst>
              <a:ext uri="{FF2B5EF4-FFF2-40B4-BE49-F238E27FC236}">
                <a16:creationId xmlns:a16="http://schemas.microsoft.com/office/drawing/2014/main" id="{3F38F258-19B8-45C7-54D5-71A03989A5FE}"/>
              </a:ext>
            </a:extLst>
          </p:cNvPr>
          <p:cNvSpPr>
            <a:spLocks noGrp="1"/>
          </p:cNvSpPr>
          <p:nvPr>
            <p:ph type="sldNum" sz="quarter" idx="15"/>
          </p:nvPr>
        </p:nvSpPr>
        <p:spPr/>
        <p:txBody>
          <a:bodyPr/>
          <a:lstStyle/>
          <a:p>
            <a:r>
              <a:rPr lang="en-US"/>
              <a:t>| </a:t>
            </a:r>
            <a:fld id="{38CF3139-DC59-A940-9C92-65F8E25EEE1C}" type="slidenum">
              <a:rPr lang="en-US" smtClean="0"/>
              <a:pPr/>
              <a:t>3</a:t>
            </a:fld>
            <a:endParaRPr lang="en-US" dirty="0"/>
          </a:p>
        </p:txBody>
      </p:sp>
    </p:spTree>
    <p:extLst>
      <p:ext uri="{BB962C8B-B14F-4D97-AF65-F5344CB8AC3E}">
        <p14:creationId xmlns:p14="http://schemas.microsoft.com/office/powerpoint/2010/main" val="903881910"/>
      </p:ext>
    </p:extLst>
  </p:cSld>
  <p:clrMapOvr>
    <a:masterClrMapping/>
  </p:clrMapOvr>
</p:sld>
</file>

<file path=ppt/slides/slide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18003-9BA9-A8DE-7225-D316703378F3}"/>
              </a:ext>
            </a:extLst>
          </p:cNvPr>
          <p:cNvSpPr>
            <a:spLocks noGrp="1"/>
          </p:cNvSpPr>
          <p:nvPr>
            <p:ph type="title"/>
          </p:nvPr>
        </p:nvSpPr>
        <p:spPr/>
        <p:txBody>
          <a:bodyPr/>
          <a:lstStyle/>
          <a:p>
            <a:r>
              <a:rPr lang="en-US" sz="2400" dirty="0">
                <a:latin typeface="+mn-lt"/>
              </a:rPr>
              <a:t>3.	</a:t>
            </a:r>
            <a:r>
              <a:rPr lang="en-US" sz="2400" b="1" dirty="0">
                <a:effectLst/>
                <a:latin typeface="+mn-lt"/>
                <a:ea typeface="Times New Roman" panose="02020603050405020304" pitchFamily="18" charset="0"/>
              </a:rPr>
              <a:t>Conflicts of Interest – past and 	present</a:t>
            </a:r>
            <a:br>
              <a:rPr lang="en-US" sz="18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C94177B4-8EBC-B0B7-C1AE-EE93A53C2E63}"/>
              </a:ext>
            </a:extLst>
          </p:cNvPr>
          <p:cNvSpPr>
            <a:spLocks noGrp="1"/>
          </p:cNvSpPr>
          <p:nvPr>
            <p:ph idx="1"/>
          </p:nvPr>
        </p:nvSpPr>
        <p:spPr/>
        <p:txBody>
          <a:bodyPr>
            <a:normAutofit fontScale="85000" lnSpcReduction="10000"/>
          </a:bodyPr>
          <a:lstStyle/>
          <a:p>
            <a:pPr marL="342900" marR="0" lvl="0" indent="-342900">
              <a:spcBef>
                <a:spcPts val="0"/>
              </a:spcBef>
              <a:spcAft>
                <a:spcPts val="120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IIROC has had conflict of interest rules since 2012. What has changed under CFR?</a:t>
            </a:r>
          </a:p>
          <a:p>
            <a:pPr marL="342900" marR="0" lvl="0" indent="-342900">
              <a:spcBef>
                <a:spcPts val="0"/>
              </a:spcBef>
              <a:spcAft>
                <a:spcPts val="120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Under the new rules, disclosure is no longer sufficient. What role does disclosure play then under the new rules?</a:t>
            </a:r>
          </a:p>
          <a:p>
            <a:pPr marL="342900" marR="0" lvl="0" indent="-342900">
              <a:spcBef>
                <a:spcPts val="0"/>
              </a:spcBef>
              <a:spcAft>
                <a:spcPts val="120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Has conflict disclosure been enhanced under the new rules, and are clients benefitting from it?</a:t>
            </a:r>
          </a:p>
          <a:p>
            <a:pPr marL="342900" marR="0" lvl="0" indent="-342900">
              <a:spcBef>
                <a:spcPts val="0"/>
              </a:spcBef>
              <a:spcAft>
                <a:spcPts val="120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Learnings from recent dealer sweep conducted on COI-CFR, as published in a joint CSA/CIRO Staff Notice. In particular, what were the key findings with respect to proprietary product conflicts?</a:t>
            </a:r>
          </a:p>
          <a:p>
            <a:pPr marL="342900" marR="0" lvl="0" indent="-342900">
              <a:spcBef>
                <a:spcPts val="0"/>
              </a:spcBef>
              <a:spcAft>
                <a:spcPts val="120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How to reconcile firms with limited product shelves (</a:t>
            </a:r>
            <a:r>
              <a:rPr lang="en-US" sz="1800" dirty="0" err="1">
                <a:effectLst/>
                <a:latin typeface="Times New Roman" panose="02020603050405020304" pitchFamily="18" charset="0"/>
                <a:ea typeface="Times New Roman" panose="02020603050405020304" pitchFamily="18" charset="0"/>
              </a:rPr>
              <a:t>e.g.exclusively</a:t>
            </a:r>
            <a:r>
              <a:rPr lang="en-US" sz="1800" dirty="0">
                <a:effectLst/>
                <a:latin typeface="Times New Roman" panose="02020603050405020304" pitchFamily="18" charset="0"/>
                <a:ea typeface="Times New Roman" panose="02020603050405020304" pitchFamily="18" charset="0"/>
              </a:rPr>
              <a:t> of proprietary products) with firms that have an open product shelf, consisting of both proprietary and third-party products when they are both subject to the same COI regime?</a:t>
            </a:r>
          </a:p>
          <a:p>
            <a:pPr marL="342900" marR="0" lvl="0" indent="-342900">
              <a:spcBef>
                <a:spcPts val="0"/>
              </a:spcBef>
              <a:spcAft>
                <a:spcPts val="120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In addition to disclosure, what other steps or controls may be used to address conflicts associated Proprietary only firms and Open Architecture firms with both proprietary and third-party products?</a:t>
            </a:r>
          </a:p>
          <a:p>
            <a:pPr marL="342900" marR="0" lvl="0" indent="-342900">
              <a:spcBef>
                <a:spcPts val="0"/>
              </a:spcBef>
              <a:spcAft>
                <a:spcPts val="120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Never-ending new conflicts? Recent SEC proposed rules for addressing conflicts associated with the use of various AI technologies by investment firms. Is CIRO considering anything along the same lines? Any other unique conflict sources on the forefront? </a:t>
            </a:r>
          </a:p>
          <a:p>
            <a:endParaRPr lang="en-US" dirty="0"/>
          </a:p>
        </p:txBody>
      </p:sp>
      <p:sp>
        <p:nvSpPr>
          <p:cNvPr id="4" name="Text Placeholder 3">
            <a:extLst>
              <a:ext uri="{FF2B5EF4-FFF2-40B4-BE49-F238E27FC236}">
                <a16:creationId xmlns:a16="http://schemas.microsoft.com/office/drawing/2014/main" id="{66B619B9-8126-0ED9-3DE9-F82D700741F7}"/>
              </a:ext>
            </a:extLst>
          </p:cNvPr>
          <p:cNvSpPr>
            <a:spLocks noGrp="1"/>
          </p:cNvSpPr>
          <p:nvPr>
            <p:ph type="body" sz="quarter" idx="13"/>
          </p:nvPr>
        </p:nvSpPr>
        <p:spPr/>
        <p:txBody>
          <a:bodyPr/>
          <a:lstStyle/>
          <a:p>
            <a:endParaRPr lang="en-US"/>
          </a:p>
        </p:txBody>
      </p:sp>
      <p:sp>
        <p:nvSpPr>
          <p:cNvPr id="5" name="Text Placeholder 4">
            <a:extLst>
              <a:ext uri="{FF2B5EF4-FFF2-40B4-BE49-F238E27FC236}">
                <a16:creationId xmlns:a16="http://schemas.microsoft.com/office/drawing/2014/main" id="{74A569EB-0AEB-0E72-D726-1A0C3F2653FC}"/>
              </a:ext>
            </a:extLst>
          </p:cNvPr>
          <p:cNvSpPr>
            <a:spLocks noGrp="1"/>
          </p:cNvSpPr>
          <p:nvPr>
            <p:ph type="body" sz="quarter" idx="14"/>
          </p:nvPr>
        </p:nvSpPr>
        <p:spPr/>
        <p:txBody>
          <a:bodyPr/>
          <a:lstStyle/>
          <a:p>
            <a:endParaRPr lang="en-US"/>
          </a:p>
        </p:txBody>
      </p:sp>
      <p:sp>
        <p:nvSpPr>
          <p:cNvPr id="6" name="Slide Number Placeholder 5">
            <a:extLst>
              <a:ext uri="{FF2B5EF4-FFF2-40B4-BE49-F238E27FC236}">
                <a16:creationId xmlns:a16="http://schemas.microsoft.com/office/drawing/2014/main" id="{A19918CE-90D0-7775-4563-3F696FADBB4F}"/>
              </a:ext>
            </a:extLst>
          </p:cNvPr>
          <p:cNvSpPr>
            <a:spLocks noGrp="1"/>
          </p:cNvSpPr>
          <p:nvPr>
            <p:ph type="sldNum" sz="quarter" idx="15"/>
          </p:nvPr>
        </p:nvSpPr>
        <p:spPr/>
        <p:txBody>
          <a:bodyPr/>
          <a:lstStyle/>
          <a:p>
            <a:r>
              <a:rPr lang="en-US"/>
              <a:t>| </a:t>
            </a:r>
            <a:fld id="{38CF3139-DC59-A940-9C92-65F8E25EEE1C}" type="slidenum">
              <a:rPr lang="en-US" smtClean="0"/>
              <a:pPr/>
              <a:t>4</a:t>
            </a:fld>
            <a:endParaRPr lang="en-US" dirty="0"/>
          </a:p>
        </p:txBody>
      </p:sp>
    </p:spTree>
    <p:extLst>
      <p:ext uri="{BB962C8B-B14F-4D97-AF65-F5344CB8AC3E}">
        <p14:creationId xmlns:p14="http://schemas.microsoft.com/office/powerpoint/2010/main" val="507559420"/>
      </p:ext>
    </p:extLst>
  </p:cSld>
  <p:clrMapOvr>
    <a:masterClrMapping/>
  </p:clrMapOvr>
</p:sld>
</file>

<file path=ppt/slides/slide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A5520-9D9F-8D8C-0300-3BE37D4E685D}"/>
              </a:ext>
            </a:extLst>
          </p:cNvPr>
          <p:cNvSpPr>
            <a:spLocks noGrp="1"/>
          </p:cNvSpPr>
          <p:nvPr>
            <p:ph type="title"/>
          </p:nvPr>
        </p:nvSpPr>
        <p:spPr>
          <a:xfrm>
            <a:off x="544091" y="0"/>
            <a:ext cx="6517612" cy="1142999"/>
          </a:xfrm>
        </p:spPr>
        <p:txBody>
          <a:bodyPr/>
          <a:lstStyle/>
          <a:p>
            <a:r>
              <a:rPr lang="en-US" sz="2400" dirty="0">
                <a:latin typeface="+mn-lt"/>
              </a:rPr>
              <a:t>4.	</a:t>
            </a:r>
            <a:r>
              <a:rPr lang="en-US" sz="2400" b="1" dirty="0">
                <a:effectLst/>
                <a:latin typeface="+mn-lt"/>
                <a:ea typeface="Times New Roman" panose="02020603050405020304" pitchFamily="18" charset="0"/>
              </a:rPr>
              <a:t>Product Due Diligence (PDD) &amp; Know-	Your-Product (KYP)</a:t>
            </a:r>
            <a:br>
              <a:rPr lang="en-US" sz="1800" dirty="0">
                <a:effectLst/>
                <a:latin typeface="Times New Roman" panose="02020603050405020304" pitchFamily="18" charset="0"/>
                <a:ea typeface="Times New Roman" panose="02020603050405020304" pitchFamily="18" charset="0"/>
              </a:rPr>
            </a:br>
            <a:endParaRPr lang="en-US" sz="1800" dirty="0"/>
          </a:p>
        </p:txBody>
      </p:sp>
      <p:sp>
        <p:nvSpPr>
          <p:cNvPr id="3" name="Content Placeholder 2">
            <a:extLst>
              <a:ext uri="{FF2B5EF4-FFF2-40B4-BE49-F238E27FC236}">
                <a16:creationId xmlns:a16="http://schemas.microsoft.com/office/drawing/2014/main" id="{DD96AD24-E624-8E57-BF7E-B9A4733045DE}"/>
              </a:ext>
            </a:extLst>
          </p:cNvPr>
          <p:cNvSpPr>
            <a:spLocks noGrp="1"/>
          </p:cNvSpPr>
          <p:nvPr>
            <p:ph idx="1"/>
          </p:nvPr>
        </p:nvSpPr>
        <p:spPr/>
        <p:txBody>
          <a:bodyPr/>
          <a:lstStyle/>
          <a:p>
            <a:pPr marL="342900" marR="0" lvl="0" indent="-342900">
              <a:spcBef>
                <a:spcPts val="0"/>
              </a:spcBef>
              <a:spcAft>
                <a:spcPts val="120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Unpacking the difference between PDD and KYP</a:t>
            </a:r>
          </a:p>
          <a:p>
            <a:pPr marL="342900" marR="0" lvl="0" indent="-342900">
              <a:spcBef>
                <a:spcPts val="0"/>
              </a:spcBef>
              <a:spcAft>
                <a:spcPts val="120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Product cost issues (after PDD and KYP diligence) through the COI lens</a:t>
            </a:r>
          </a:p>
          <a:p>
            <a:pPr marL="342900" marR="0" lvl="0" indent="-342900">
              <a:spcBef>
                <a:spcPts val="0"/>
              </a:spcBef>
              <a:spcAft>
                <a:spcPts val="120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“Reasonable Range of Alternatives” – what does it mean and is it one of the outputs of the PDD process? </a:t>
            </a:r>
          </a:p>
          <a:p>
            <a:pPr marL="342900" marR="0" lvl="0" indent="-342900">
              <a:spcBef>
                <a:spcPts val="0"/>
              </a:spcBef>
              <a:spcAft>
                <a:spcPts val="120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New PDD/KYP requirements regarding ongoing monitoring. How to manage that obligation with large product shelves? Is automation the answer? </a:t>
            </a:r>
          </a:p>
          <a:p>
            <a:pPr marL="342900" marR="0" lvl="0" indent="-342900">
              <a:spcBef>
                <a:spcPts val="0"/>
              </a:spcBef>
              <a:spcAft>
                <a:spcPts val="120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Purpose of PDD in the OEO context?</a:t>
            </a:r>
          </a:p>
          <a:p>
            <a:pPr marL="342900" marR="0" lvl="0" indent="-342900">
              <a:spcBef>
                <a:spcPts val="0"/>
              </a:spcBef>
              <a:spcAft>
                <a:spcPts val="120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Do the same PDD requirements apply in an Institutional context as for retail firms?</a:t>
            </a:r>
          </a:p>
        </p:txBody>
      </p:sp>
      <p:sp>
        <p:nvSpPr>
          <p:cNvPr id="4" name="Text Placeholder 3">
            <a:extLst>
              <a:ext uri="{FF2B5EF4-FFF2-40B4-BE49-F238E27FC236}">
                <a16:creationId xmlns:a16="http://schemas.microsoft.com/office/drawing/2014/main" id="{2652769F-43C8-07C5-A28D-29E8A2C557B5}"/>
              </a:ext>
            </a:extLst>
          </p:cNvPr>
          <p:cNvSpPr>
            <a:spLocks noGrp="1"/>
          </p:cNvSpPr>
          <p:nvPr>
            <p:ph type="body" sz="quarter" idx="13"/>
          </p:nvPr>
        </p:nvSpPr>
        <p:spPr/>
        <p:txBody>
          <a:bodyPr/>
          <a:lstStyle/>
          <a:p>
            <a:endParaRPr lang="en-US"/>
          </a:p>
        </p:txBody>
      </p:sp>
      <p:sp>
        <p:nvSpPr>
          <p:cNvPr id="5" name="Text Placeholder 4">
            <a:extLst>
              <a:ext uri="{FF2B5EF4-FFF2-40B4-BE49-F238E27FC236}">
                <a16:creationId xmlns:a16="http://schemas.microsoft.com/office/drawing/2014/main" id="{D4297362-C78C-EBB2-FDBB-3A8471020992}"/>
              </a:ext>
            </a:extLst>
          </p:cNvPr>
          <p:cNvSpPr>
            <a:spLocks noGrp="1"/>
          </p:cNvSpPr>
          <p:nvPr>
            <p:ph type="body" sz="quarter" idx="14"/>
          </p:nvPr>
        </p:nvSpPr>
        <p:spPr/>
        <p:txBody>
          <a:bodyPr/>
          <a:lstStyle/>
          <a:p>
            <a:endParaRPr lang="en-US"/>
          </a:p>
        </p:txBody>
      </p:sp>
      <p:sp>
        <p:nvSpPr>
          <p:cNvPr id="6" name="Slide Number Placeholder 5">
            <a:extLst>
              <a:ext uri="{FF2B5EF4-FFF2-40B4-BE49-F238E27FC236}">
                <a16:creationId xmlns:a16="http://schemas.microsoft.com/office/drawing/2014/main" id="{1C0D315A-8F48-7D46-8F22-2F0D5D1A5F19}"/>
              </a:ext>
            </a:extLst>
          </p:cNvPr>
          <p:cNvSpPr>
            <a:spLocks noGrp="1"/>
          </p:cNvSpPr>
          <p:nvPr>
            <p:ph type="sldNum" sz="quarter" idx="15"/>
          </p:nvPr>
        </p:nvSpPr>
        <p:spPr/>
        <p:txBody>
          <a:bodyPr/>
          <a:lstStyle/>
          <a:p>
            <a:r>
              <a:rPr lang="en-US"/>
              <a:t>| </a:t>
            </a:r>
            <a:fld id="{38CF3139-DC59-A940-9C92-65F8E25EEE1C}" type="slidenum">
              <a:rPr lang="en-US" smtClean="0"/>
              <a:pPr/>
              <a:t>5</a:t>
            </a:fld>
            <a:endParaRPr lang="en-US" dirty="0"/>
          </a:p>
        </p:txBody>
      </p:sp>
    </p:spTree>
    <p:extLst>
      <p:ext uri="{BB962C8B-B14F-4D97-AF65-F5344CB8AC3E}">
        <p14:creationId xmlns:p14="http://schemas.microsoft.com/office/powerpoint/2010/main" val="3633337930"/>
      </p:ext>
    </p:extLst>
  </p:cSld>
  <p:clrMapOvr>
    <a:masterClrMapping/>
  </p:clrMapOvr>
</p:sld>
</file>

<file path=ppt/slides/slide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EB1F6-6C15-206E-C3D4-39A809146E28}"/>
              </a:ext>
            </a:extLst>
          </p:cNvPr>
          <p:cNvSpPr>
            <a:spLocks noGrp="1"/>
          </p:cNvSpPr>
          <p:nvPr>
            <p:ph type="title"/>
          </p:nvPr>
        </p:nvSpPr>
        <p:spPr/>
        <p:txBody>
          <a:bodyPr/>
          <a:lstStyle/>
          <a:p>
            <a:r>
              <a:rPr lang="en-US" sz="2400" dirty="0">
                <a:latin typeface="+mn-lt"/>
              </a:rPr>
              <a:t>5.	</a:t>
            </a:r>
            <a:r>
              <a:rPr lang="en-US" sz="2400" b="1" dirty="0">
                <a:effectLst/>
                <a:latin typeface="+mn-lt"/>
                <a:ea typeface="Times New Roman" panose="02020603050405020304" pitchFamily="18" charset="0"/>
              </a:rPr>
              <a:t>Suitability – its relevance for 	conflicts, PDD &amp; KYP</a:t>
            </a:r>
            <a:endParaRPr lang="en-US" sz="2400" dirty="0">
              <a:latin typeface="+mn-lt"/>
            </a:endParaRPr>
          </a:p>
        </p:txBody>
      </p:sp>
      <p:sp>
        <p:nvSpPr>
          <p:cNvPr id="3" name="Content Placeholder 2">
            <a:extLst>
              <a:ext uri="{FF2B5EF4-FFF2-40B4-BE49-F238E27FC236}">
                <a16:creationId xmlns:a16="http://schemas.microsoft.com/office/drawing/2014/main" id="{8F97282C-ED79-F572-563D-1D75A82577A2}"/>
              </a:ext>
            </a:extLst>
          </p:cNvPr>
          <p:cNvSpPr>
            <a:spLocks noGrp="1"/>
          </p:cNvSpPr>
          <p:nvPr>
            <p:ph idx="1"/>
          </p:nvPr>
        </p:nvSpPr>
        <p:spPr/>
        <p:txBody>
          <a:bodyPr>
            <a:normAutofit lnSpcReduction="10000"/>
          </a:bodyPr>
          <a:lstStyle/>
          <a:p>
            <a:pPr marL="342900" marR="0" lvl="0" indent="-342900">
              <a:spcBef>
                <a:spcPts val="0"/>
              </a:spcBef>
              <a:spcAft>
                <a:spcPts val="120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How does the new overarching standard for suitability, (i.e. “Put client interests first”), differ from the conflicts standard, (i.e. “Address conflicts in the best interest of clients”)?</a:t>
            </a:r>
          </a:p>
          <a:p>
            <a:pPr marL="342900" marR="0" lvl="0" indent="-342900">
              <a:spcBef>
                <a:spcPts val="0"/>
              </a:spcBef>
              <a:spcAft>
                <a:spcPts val="120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Under the new suitability rules, registrants are required to identify a “</a:t>
            </a:r>
            <a:r>
              <a:rPr lang="en-US" sz="1800" b="1" dirty="0">
                <a:effectLst/>
                <a:latin typeface="Times New Roman" panose="02020603050405020304" pitchFamily="18" charset="0"/>
                <a:ea typeface="Times New Roman" panose="02020603050405020304" pitchFamily="18" charset="0"/>
              </a:rPr>
              <a:t>Reasonable Range of Alternatives</a:t>
            </a:r>
            <a:r>
              <a:rPr lang="en-US" sz="1800" dirty="0">
                <a:effectLst/>
                <a:latin typeface="Times New Roman" panose="02020603050405020304" pitchFamily="18" charset="0"/>
                <a:ea typeface="Times New Roman" panose="02020603050405020304" pitchFamily="18" charset="0"/>
              </a:rPr>
              <a:t>” for all recommendations. Significant new responsibility? How frequently to consider the RRA? Can RRA be applied to many different clients throughout the year? Or must it be conducted and documented by each advisor at the time of recommendation for each individual client?</a:t>
            </a:r>
          </a:p>
          <a:p>
            <a:pPr marL="342900" marR="0" lvl="0" indent="-342900">
              <a:spcBef>
                <a:spcPts val="0"/>
              </a:spcBef>
              <a:spcAft>
                <a:spcPts val="120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What is the scope of products to be considered? For example, if the advisor is recommending a mutual fund can they limit the range of alternatives to other mutual funds, or must the alternatives include other assets classes, (e.g. ETFs)?</a:t>
            </a:r>
          </a:p>
          <a:p>
            <a:pPr marL="342900" marR="0" lvl="0" indent="-342900">
              <a:spcBef>
                <a:spcPts val="0"/>
              </a:spcBef>
              <a:spcAft>
                <a:spcPts val="120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For small product shelf firms, there may be no real alternatives. Likewise, for Robo advisors that offer only a limited number of model portfolios, (generally no more than 5). What is the requirement for a reasonable range of alternatives in these cases?</a:t>
            </a:r>
          </a:p>
        </p:txBody>
      </p:sp>
      <p:sp>
        <p:nvSpPr>
          <p:cNvPr id="4" name="Text Placeholder 3">
            <a:extLst>
              <a:ext uri="{FF2B5EF4-FFF2-40B4-BE49-F238E27FC236}">
                <a16:creationId xmlns:a16="http://schemas.microsoft.com/office/drawing/2014/main" id="{3A1BFDC9-6B94-CDDD-4F9D-9D89E68613DA}"/>
              </a:ext>
            </a:extLst>
          </p:cNvPr>
          <p:cNvSpPr>
            <a:spLocks noGrp="1"/>
          </p:cNvSpPr>
          <p:nvPr>
            <p:ph type="body" sz="quarter" idx="13"/>
          </p:nvPr>
        </p:nvSpPr>
        <p:spPr/>
        <p:txBody>
          <a:bodyPr/>
          <a:lstStyle/>
          <a:p>
            <a:endParaRPr lang="en-US"/>
          </a:p>
        </p:txBody>
      </p:sp>
      <p:sp>
        <p:nvSpPr>
          <p:cNvPr id="5" name="Text Placeholder 4">
            <a:extLst>
              <a:ext uri="{FF2B5EF4-FFF2-40B4-BE49-F238E27FC236}">
                <a16:creationId xmlns:a16="http://schemas.microsoft.com/office/drawing/2014/main" id="{3908B649-7C4D-A3E7-EF07-FE84DD7D43F6}"/>
              </a:ext>
            </a:extLst>
          </p:cNvPr>
          <p:cNvSpPr>
            <a:spLocks noGrp="1"/>
          </p:cNvSpPr>
          <p:nvPr>
            <p:ph type="body" sz="quarter" idx="14"/>
          </p:nvPr>
        </p:nvSpPr>
        <p:spPr/>
        <p:txBody>
          <a:bodyPr/>
          <a:lstStyle/>
          <a:p>
            <a:endParaRPr lang="en-US"/>
          </a:p>
        </p:txBody>
      </p:sp>
      <p:sp>
        <p:nvSpPr>
          <p:cNvPr id="6" name="Slide Number Placeholder 5">
            <a:extLst>
              <a:ext uri="{FF2B5EF4-FFF2-40B4-BE49-F238E27FC236}">
                <a16:creationId xmlns:a16="http://schemas.microsoft.com/office/drawing/2014/main" id="{27B5D137-1A99-74FE-B9D9-21349A7A1FC0}"/>
              </a:ext>
            </a:extLst>
          </p:cNvPr>
          <p:cNvSpPr>
            <a:spLocks noGrp="1"/>
          </p:cNvSpPr>
          <p:nvPr>
            <p:ph type="sldNum" sz="quarter" idx="15"/>
          </p:nvPr>
        </p:nvSpPr>
        <p:spPr/>
        <p:txBody>
          <a:bodyPr/>
          <a:lstStyle/>
          <a:p>
            <a:r>
              <a:rPr lang="en-US"/>
              <a:t>| </a:t>
            </a:r>
            <a:fld id="{38CF3139-DC59-A940-9C92-65F8E25EEE1C}" type="slidenum">
              <a:rPr lang="en-US" smtClean="0"/>
              <a:pPr/>
              <a:t>6</a:t>
            </a:fld>
            <a:endParaRPr lang="en-US" dirty="0"/>
          </a:p>
        </p:txBody>
      </p:sp>
    </p:spTree>
    <p:extLst>
      <p:ext uri="{BB962C8B-B14F-4D97-AF65-F5344CB8AC3E}">
        <p14:creationId xmlns:p14="http://schemas.microsoft.com/office/powerpoint/2010/main" val="2878319201"/>
      </p:ext>
    </p:extLst>
  </p:cSld>
  <p:clrMapOvr>
    <a:masterClrMapping/>
  </p:clrMapOvr>
</p:sld>
</file>

<file path=ppt/slides/slide8.xml><?xml version="1.0" encoding="utf-8"?>
<p:sld xmlns:mc="http://schemas.openxmlformats.org/markup-compatibility/2006" xmlns:p14="http://schemas.microsoft.com/office/powerpoint/2010/main"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57F0D1BD-72A2-9FCB-4079-AD34071D0BF7}"/>
                  </a:ext>
                </a:extLst>
              </p14:cNvPr>
              <p14:cNvContentPartPr/>
              <p14:nvPr/>
            </p14:nvContentPartPr>
            <p14:xfrm>
              <a:off x="239535" y="6046425"/>
              <a:ext cx="1045800" cy="119160"/>
            </p14:xfrm>
          </p:contentPart>
        </mc:Choice>
        <mc:Fallback>
          <p:pic>
            <p:nvPicPr>
              <p:cNvPr id="4" name="Ink 3">
                <a:extLst>
                  <a:ext uri="{FF2B5EF4-FFF2-40B4-BE49-F238E27FC236}">
                    <a16:creationId xmlns:a16="http://schemas.microsoft.com/office/drawing/2014/main" id="{57F0D1BD-72A2-9FCB-4079-AD34071D0BF7}"/>
                  </a:ext>
                </a:extLst>
              </p:cNvPr>
              <p:cNvPicPr/>
              <p:nvPr/>
            </p:nvPicPr>
            <p:blipFill>
              <a:blip r:embed="rId3"/>
              <a:stretch>
                <a:fillRect/>
              </a:stretch>
            </p:blipFill>
            <p:spPr>
              <a:xfrm>
                <a:off x="221535" y="6028785"/>
                <a:ext cx="1081440" cy="1548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0CC9CD51-1F02-01A8-63AA-FD0275C59492}"/>
                  </a:ext>
                </a:extLst>
              </p14:cNvPr>
              <p14:cNvContentPartPr/>
              <p14:nvPr/>
            </p14:nvContentPartPr>
            <p14:xfrm>
              <a:off x="470295" y="5861025"/>
              <a:ext cx="2471400" cy="573480"/>
            </p14:xfrm>
          </p:contentPart>
        </mc:Choice>
        <mc:Fallback>
          <p:pic>
            <p:nvPicPr>
              <p:cNvPr id="5" name="Ink 4">
                <a:extLst>
                  <a:ext uri="{FF2B5EF4-FFF2-40B4-BE49-F238E27FC236}">
                    <a16:creationId xmlns:a16="http://schemas.microsoft.com/office/drawing/2014/main" id="{0CC9CD51-1F02-01A8-63AA-FD0275C59492}"/>
                  </a:ext>
                </a:extLst>
              </p:cNvPr>
              <p:cNvPicPr/>
              <p:nvPr/>
            </p:nvPicPr>
            <p:blipFill>
              <a:blip r:embed="rId5"/>
              <a:stretch>
                <a:fillRect/>
              </a:stretch>
            </p:blipFill>
            <p:spPr>
              <a:xfrm>
                <a:off x="452295" y="5843025"/>
                <a:ext cx="2507040" cy="6091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7" name="Ink 6">
                <a:extLst>
                  <a:ext uri="{FF2B5EF4-FFF2-40B4-BE49-F238E27FC236}">
                    <a16:creationId xmlns:a16="http://schemas.microsoft.com/office/drawing/2014/main" id="{0A0B29EF-117F-1FCB-869D-DA87037329EA}"/>
                  </a:ext>
                </a:extLst>
              </p14:cNvPr>
              <p14:cNvContentPartPr/>
              <p14:nvPr/>
            </p14:nvContentPartPr>
            <p14:xfrm>
              <a:off x="5890095" y="5654385"/>
              <a:ext cx="2939760" cy="727200"/>
            </p14:xfrm>
          </p:contentPart>
        </mc:Choice>
        <mc:Fallback>
          <p:pic>
            <p:nvPicPr>
              <p:cNvPr id="7" name="Ink 6">
                <a:extLst>
                  <a:ext uri="{FF2B5EF4-FFF2-40B4-BE49-F238E27FC236}">
                    <a16:creationId xmlns:a16="http://schemas.microsoft.com/office/drawing/2014/main" id="{0A0B29EF-117F-1FCB-869D-DA87037329EA}"/>
                  </a:ext>
                </a:extLst>
              </p:cNvPr>
              <p:cNvPicPr/>
              <p:nvPr/>
            </p:nvPicPr>
            <p:blipFill>
              <a:blip r:embed="rId7"/>
              <a:stretch>
                <a:fillRect/>
              </a:stretch>
            </p:blipFill>
            <p:spPr>
              <a:xfrm>
                <a:off x="5872095" y="5636385"/>
                <a:ext cx="2975400" cy="762840"/>
              </a:xfrm>
              <a:prstGeom prst="rect">
                <a:avLst/>
              </a:prstGeom>
            </p:spPr>
          </p:pic>
        </mc:Fallback>
      </mc:AlternateContent>
    </p:spTree>
    <p:extLst>
      <p:ext uri="{BB962C8B-B14F-4D97-AF65-F5344CB8AC3E}">
        <p14:creationId xmlns:p14="http://schemas.microsoft.com/office/powerpoint/2010/main" val="3789023405"/>
      </p:ext>
    </p:extLst>
  </p:cSld>
  <p:clrMapOvr>
    <a:masterClrMapping/>
  </p:clrMapOvr>
</p:sld>
</file>

<file path=ppt/theme/theme1.xml><?xml version="1.0" encoding="utf-8"?>
<a:theme xmlns:a="http://schemas.openxmlformats.org/drawingml/2006/main" name="blank">
  <a:themeElements>
    <a:clrScheme name="Custom 5">
      <a:dk1>
        <a:srgbClr val="000000"/>
      </a:dk1>
      <a:lt1>
        <a:sysClr val="window" lastClr="FFFFFF"/>
      </a:lt1>
      <a:dk2>
        <a:srgbClr val="002B51"/>
      </a:dk2>
      <a:lt2>
        <a:srgbClr val="FFFFFF"/>
      </a:lt2>
      <a:accent1>
        <a:srgbClr val="002B51"/>
      </a:accent1>
      <a:accent2>
        <a:srgbClr val="9BC6B8"/>
      </a:accent2>
      <a:accent3>
        <a:srgbClr val="F16522"/>
      </a:accent3>
      <a:accent4>
        <a:srgbClr val="E6E6E6"/>
      </a:accent4>
      <a:accent5>
        <a:srgbClr val="828282"/>
      </a:accent5>
      <a:accent6>
        <a:srgbClr val="006EAA"/>
      </a:accent6>
      <a:hlink>
        <a:srgbClr val="99B5C4"/>
      </a:hlink>
      <a:folHlink>
        <a:srgbClr val="1F497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lank.potx" id="{0B92C4C8-4BC6-420C-87F1-A93A3B186EE3}" vid="{5FCCDCB1-F069-408D-A554-64C2668CBF5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ap:Properties xmlns:vt="http://schemas.openxmlformats.org/officeDocument/2006/docPropsVTypes" xmlns:ap="http://schemas.openxmlformats.org/officeDocument/2006/extended-properties"/>
</file>

<file path=docProps/core.xml><?xml version="1.0" encoding="utf-8"?>
<coreProperties xmlns:dc="http://purl.org/dc/elements/1.1/" xmlns:dcterms="http://purl.org/dc/terms/" xmlns:xsi="http://www.w3.org/2001/XMLSchema-instance" xmlns="http://schemas.openxmlformats.org/package/2006/metadata/core-properties">
  <dcterms:created xsi:type="dcterms:W3CDTF">1900-01-01T05:00:00.0000000Z</dcterms:created>
  <dcterms:modified xsi:type="dcterms:W3CDTF">1900-01-01T05:00:00.0000000Z</dcterms:modified>
</coreProperties>
</file>